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9"/>
  </p:notesMasterIdLst>
  <p:sldIdLst>
    <p:sldId id="257" r:id="rId2"/>
    <p:sldId id="304" r:id="rId3"/>
    <p:sldId id="298" r:id="rId4"/>
    <p:sldId id="261" r:id="rId5"/>
    <p:sldId id="297" r:id="rId6"/>
    <p:sldId id="296" r:id="rId7"/>
    <p:sldId id="299" r:id="rId8"/>
    <p:sldId id="300" r:id="rId9"/>
    <p:sldId id="301" r:id="rId10"/>
    <p:sldId id="305" r:id="rId11"/>
    <p:sldId id="302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8" r:id="rId24"/>
    <p:sldId id="319" r:id="rId25"/>
    <p:sldId id="320" r:id="rId26"/>
    <p:sldId id="321" r:id="rId27"/>
    <p:sldId id="281" r:id="rId28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30"/>
      <p:bold r:id="rId31"/>
      <p:italic r:id="rId32"/>
      <p:boldItalic r:id="rId33"/>
    </p:embeddedFont>
    <p:embeddedFont>
      <p:font typeface="Barlow" panose="00000500000000000000" pitchFamily="2" charset="0"/>
      <p:regular r:id="rId34"/>
      <p:bold r:id="rId35"/>
      <p:italic r:id="rId36"/>
      <p:boldItalic r:id="rId37"/>
    </p:embeddedFont>
    <p:embeddedFont>
      <p:font typeface="Barlow Light" panose="00000400000000000000" pitchFamily="2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1C7EFF-B079-44CD-85B6-E6D3598932AC}">
  <a:tblStyle styleId="{511C7EFF-B079-44CD-85B6-E6D3598932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CDC246-CD5F-43C5-B557-0B5EE2D3867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94694"/>
  </p:normalViewPr>
  <p:slideViewPr>
    <p:cSldViewPr snapToGrid="0" snapToObjects="1">
      <p:cViewPr varScale="1">
        <p:scale>
          <a:sx n="103" d="100"/>
          <a:sy n="103" d="100"/>
        </p:scale>
        <p:origin x="99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238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712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39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933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038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483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751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34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279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386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6456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448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3091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381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138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1261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992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27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545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923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958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852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339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93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20" name="Google Shape;20;p3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32" name="Google Shape;32;p5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24795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3682698" y="1353950"/>
            <a:ext cx="24795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0" name="Google Shape;40;p6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5096950"/>
            <a:ext cx="8719800" cy="46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8693400" y="5096950"/>
            <a:ext cx="450600" cy="4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72;p11">
            <a:extLst>
              <a:ext uri="{FF2B5EF4-FFF2-40B4-BE49-F238E27FC236}">
                <a16:creationId xmlns:a16="http://schemas.microsoft.com/office/drawing/2014/main" id="{5A0C1A4C-2E3E-4014-6FFC-592060CC117F}"/>
              </a:ext>
            </a:extLst>
          </p:cNvPr>
          <p:cNvSpPr txBox="1">
            <a:spLocks/>
          </p:cNvSpPr>
          <p:nvPr/>
        </p:nvSpPr>
        <p:spPr>
          <a:xfrm>
            <a:off x="804693" y="357603"/>
            <a:ext cx="5110800" cy="161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ID" sz="3600" dirty="0" err="1">
                <a:solidFill>
                  <a:schemeClr val="lt2"/>
                </a:solidFill>
              </a:rPr>
              <a:t>Laporan</a:t>
            </a:r>
            <a:r>
              <a:rPr lang="en-ID" sz="3600" dirty="0">
                <a:solidFill>
                  <a:schemeClr val="lt2"/>
                </a:solidFill>
              </a:rPr>
              <a:t> </a:t>
            </a:r>
            <a:r>
              <a:rPr lang="en-ID" sz="3600" dirty="0" err="1">
                <a:solidFill>
                  <a:schemeClr val="lt2"/>
                </a:solidFill>
              </a:rPr>
              <a:t>Proyek</a:t>
            </a:r>
            <a:r>
              <a:rPr lang="en-ID" sz="3600" dirty="0">
                <a:solidFill>
                  <a:schemeClr val="lt2"/>
                </a:solidFill>
              </a:rPr>
              <a:t> Akhir</a:t>
            </a:r>
            <a:br>
              <a:rPr lang="en-ID" sz="3600" dirty="0">
                <a:solidFill>
                  <a:schemeClr val="lt2"/>
                </a:solidFill>
              </a:rPr>
            </a:br>
            <a:r>
              <a:rPr lang="en-ID" sz="3600" dirty="0" err="1"/>
              <a:t>Praktikum</a:t>
            </a:r>
            <a:r>
              <a:rPr lang="en-ID" sz="3600" dirty="0"/>
              <a:t> Basis Data </a:t>
            </a:r>
            <a:r>
              <a:rPr lang="en-ID" sz="3600" dirty="0" err="1"/>
              <a:t>Lanjut</a:t>
            </a:r>
            <a:r>
              <a:rPr lang="en-ID" sz="3600" dirty="0">
                <a:solidFill>
                  <a:schemeClr val="lt2"/>
                </a:solidFill>
              </a:rPr>
              <a:t> </a:t>
            </a:r>
          </a:p>
        </p:txBody>
      </p:sp>
      <p:grpSp>
        <p:nvGrpSpPr>
          <p:cNvPr id="42" name="Grupo 60">
            <a:extLst>
              <a:ext uri="{FF2B5EF4-FFF2-40B4-BE49-F238E27FC236}">
                <a16:creationId xmlns:a16="http://schemas.microsoft.com/office/drawing/2014/main" id="{5721FF44-246A-32DF-C854-AB334733B76D}"/>
              </a:ext>
            </a:extLst>
          </p:cNvPr>
          <p:cNvGrpSpPr/>
          <p:nvPr/>
        </p:nvGrpSpPr>
        <p:grpSpPr>
          <a:xfrm>
            <a:off x="5637926" y="-588552"/>
            <a:ext cx="3569633" cy="5559504"/>
            <a:chOff x="1019213" y="3964719"/>
            <a:chExt cx="438896" cy="683556"/>
          </a:xfrm>
        </p:grpSpPr>
        <p:sp>
          <p:nvSpPr>
            <p:cNvPr id="43" name="Google Shape;1271;p46">
              <a:extLst>
                <a:ext uri="{FF2B5EF4-FFF2-40B4-BE49-F238E27FC236}">
                  <a16:creationId xmlns:a16="http://schemas.microsoft.com/office/drawing/2014/main" id="{697F2C41-1BA6-9CD3-C511-CDA9838AC4A9}"/>
                </a:ext>
              </a:extLst>
            </p:cNvPr>
            <p:cNvSpPr/>
            <p:nvPr/>
          </p:nvSpPr>
          <p:spPr>
            <a:xfrm>
              <a:off x="1180677" y="3964719"/>
              <a:ext cx="57630" cy="327278"/>
            </a:xfrm>
            <a:custGeom>
              <a:avLst/>
              <a:gdLst/>
              <a:ahLst/>
              <a:cxnLst/>
              <a:rect l="l" t="t" r="r" b="b"/>
              <a:pathLst>
                <a:path w="576302" h="3272780" extrusionOk="0">
                  <a:moveTo>
                    <a:pt x="82123" y="11123"/>
                  </a:moveTo>
                  <a:cubicBezTo>
                    <a:pt x="127507" y="37030"/>
                    <a:pt x="163526" y="100357"/>
                    <a:pt x="163526" y="152169"/>
                  </a:cubicBezTo>
                  <a:lnTo>
                    <a:pt x="163526" y="1542480"/>
                  </a:lnTo>
                  <a:lnTo>
                    <a:pt x="576303" y="1780675"/>
                  </a:lnTo>
                  <a:lnTo>
                    <a:pt x="576303" y="3214882"/>
                  </a:lnTo>
                  <a:cubicBezTo>
                    <a:pt x="576303" y="3266695"/>
                    <a:pt x="539563" y="3287564"/>
                    <a:pt x="494900" y="3261657"/>
                  </a:cubicBezTo>
                  <a:cubicBezTo>
                    <a:pt x="449516" y="3235751"/>
                    <a:pt x="413497" y="3172424"/>
                    <a:pt x="413497" y="3120611"/>
                  </a:cubicBezTo>
                  <a:lnTo>
                    <a:pt x="413497" y="1874226"/>
                  </a:lnTo>
                  <a:lnTo>
                    <a:pt x="0" y="1636750"/>
                  </a:lnTo>
                  <a:lnTo>
                    <a:pt x="0" y="57899"/>
                  </a:lnTo>
                  <a:cubicBezTo>
                    <a:pt x="0" y="6086"/>
                    <a:pt x="36739" y="-14783"/>
                    <a:pt x="8212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272;p46">
              <a:extLst>
                <a:ext uri="{FF2B5EF4-FFF2-40B4-BE49-F238E27FC236}">
                  <a16:creationId xmlns:a16="http://schemas.microsoft.com/office/drawing/2014/main" id="{15FFFD6F-7FEB-7068-809E-1A90475995B4}"/>
                </a:ext>
              </a:extLst>
            </p:cNvPr>
            <p:cNvSpPr/>
            <p:nvPr/>
          </p:nvSpPr>
          <p:spPr>
            <a:xfrm>
              <a:off x="1203159" y="4438020"/>
              <a:ext cx="57558" cy="169609"/>
            </a:xfrm>
            <a:custGeom>
              <a:avLst/>
              <a:gdLst/>
              <a:ahLst/>
              <a:cxnLst/>
              <a:rect l="l" t="t" r="r" b="b"/>
              <a:pathLst>
                <a:path w="575582" h="1696088" extrusionOk="0">
                  <a:moveTo>
                    <a:pt x="81403" y="1684965"/>
                  </a:moveTo>
                  <a:cubicBezTo>
                    <a:pt x="126787" y="1710871"/>
                    <a:pt x="162806" y="1690002"/>
                    <a:pt x="162806" y="1638189"/>
                  </a:cubicBezTo>
                  <a:lnTo>
                    <a:pt x="162806" y="596176"/>
                  </a:lnTo>
                  <a:lnTo>
                    <a:pt x="575582" y="834371"/>
                  </a:lnTo>
                  <a:lnTo>
                    <a:pt x="575582" y="152169"/>
                  </a:lnTo>
                  <a:cubicBezTo>
                    <a:pt x="575582" y="100356"/>
                    <a:pt x="538843" y="37030"/>
                    <a:pt x="494179" y="11124"/>
                  </a:cubicBezTo>
                  <a:cubicBezTo>
                    <a:pt x="448795" y="-14783"/>
                    <a:pt x="412777" y="6086"/>
                    <a:pt x="412777" y="57899"/>
                  </a:cubicBezTo>
                  <a:lnTo>
                    <a:pt x="412777" y="552280"/>
                  </a:lnTo>
                  <a:lnTo>
                    <a:pt x="0" y="314084"/>
                  </a:lnTo>
                  <a:lnTo>
                    <a:pt x="0" y="1543919"/>
                  </a:lnTo>
                  <a:cubicBezTo>
                    <a:pt x="0" y="1595732"/>
                    <a:pt x="36739" y="1659059"/>
                    <a:pt x="81403" y="168496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73;p46">
              <a:extLst>
                <a:ext uri="{FF2B5EF4-FFF2-40B4-BE49-F238E27FC236}">
                  <a16:creationId xmlns:a16="http://schemas.microsoft.com/office/drawing/2014/main" id="{6881911B-E4F6-0859-1A74-EDBDF014D8B2}"/>
                </a:ext>
              </a:extLst>
            </p:cNvPr>
            <p:cNvSpPr/>
            <p:nvPr/>
          </p:nvSpPr>
          <p:spPr>
            <a:xfrm>
              <a:off x="1266437" y="4020885"/>
              <a:ext cx="16281" cy="257547"/>
            </a:xfrm>
            <a:custGeom>
              <a:avLst/>
              <a:gdLst/>
              <a:ahLst/>
              <a:cxnLst/>
              <a:rect l="l" t="t" r="r" b="b"/>
              <a:pathLst>
                <a:path w="162805" h="2575466" extrusionOk="0">
                  <a:moveTo>
                    <a:pt x="81403" y="11123"/>
                  </a:moveTo>
                  <a:cubicBezTo>
                    <a:pt x="126787" y="37030"/>
                    <a:pt x="162806" y="100357"/>
                    <a:pt x="162806" y="152169"/>
                  </a:cubicBezTo>
                  <a:lnTo>
                    <a:pt x="162806" y="2517568"/>
                  </a:lnTo>
                  <a:cubicBezTo>
                    <a:pt x="162806" y="2569381"/>
                    <a:pt x="126066" y="2590250"/>
                    <a:pt x="81403" y="2564343"/>
                  </a:cubicBezTo>
                  <a:cubicBezTo>
                    <a:pt x="36019" y="2538437"/>
                    <a:pt x="0" y="2475110"/>
                    <a:pt x="0" y="2423297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274;p46">
              <a:extLst>
                <a:ext uri="{FF2B5EF4-FFF2-40B4-BE49-F238E27FC236}">
                  <a16:creationId xmlns:a16="http://schemas.microsoft.com/office/drawing/2014/main" id="{5EE73CCE-7A45-C35E-06EF-7E2022506657}"/>
                </a:ext>
              </a:extLst>
            </p:cNvPr>
            <p:cNvSpPr/>
            <p:nvPr/>
          </p:nvSpPr>
          <p:spPr>
            <a:xfrm>
              <a:off x="1191235" y="4555583"/>
              <a:ext cx="37316" cy="55944"/>
            </a:xfrm>
            <a:custGeom>
              <a:avLst/>
              <a:gdLst/>
              <a:ahLst/>
              <a:cxnLst/>
              <a:rect l="l" t="t" r="r" b="b"/>
              <a:pathLst>
                <a:path w="373155" h="559444" extrusionOk="0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275;p46">
              <a:extLst>
                <a:ext uri="{FF2B5EF4-FFF2-40B4-BE49-F238E27FC236}">
                  <a16:creationId xmlns:a16="http://schemas.microsoft.com/office/drawing/2014/main" id="{6CD4FCC4-C7A8-B9F4-BEF0-9792DCC74C20}"/>
                </a:ext>
              </a:extLst>
            </p:cNvPr>
            <p:cNvSpPr/>
            <p:nvPr/>
          </p:nvSpPr>
          <p:spPr>
            <a:xfrm>
              <a:off x="1315853" y="4184741"/>
              <a:ext cx="57558" cy="153705"/>
            </a:xfrm>
            <a:custGeom>
              <a:avLst/>
              <a:gdLst/>
              <a:ahLst/>
              <a:cxnLst/>
              <a:rect l="l" t="t" r="r" b="b"/>
              <a:pathLst>
                <a:path w="575582" h="1537051" extrusionOk="0">
                  <a:moveTo>
                    <a:pt x="494179" y="11123"/>
                  </a:moveTo>
                  <a:cubicBezTo>
                    <a:pt x="448796" y="-14783"/>
                    <a:pt x="412777" y="6086"/>
                    <a:pt x="412777" y="57899"/>
                  </a:cubicBezTo>
                  <a:lnTo>
                    <a:pt x="412777" y="760250"/>
                  </a:lnTo>
                  <a:lnTo>
                    <a:pt x="0" y="522055"/>
                  </a:lnTo>
                  <a:lnTo>
                    <a:pt x="0" y="1384882"/>
                  </a:lnTo>
                  <a:cubicBezTo>
                    <a:pt x="0" y="1436695"/>
                    <a:pt x="36739" y="1500022"/>
                    <a:pt x="81403" y="1525928"/>
                  </a:cubicBezTo>
                  <a:cubicBezTo>
                    <a:pt x="126787" y="1551835"/>
                    <a:pt x="162806" y="1530966"/>
                    <a:pt x="162806" y="1479153"/>
                  </a:cubicBezTo>
                  <a:lnTo>
                    <a:pt x="162806" y="804147"/>
                  </a:lnTo>
                  <a:lnTo>
                    <a:pt x="575582" y="1042342"/>
                  </a:lnTo>
                  <a:lnTo>
                    <a:pt x="575582" y="152169"/>
                  </a:lnTo>
                  <a:cubicBezTo>
                    <a:pt x="575582" y="100357"/>
                    <a:pt x="538843" y="37030"/>
                    <a:pt x="494179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276;p46">
              <a:extLst>
                <a:ext uri="{FF2B5EF4-FFF2-40B4-BE49-F238E27FC236}">
                  <a16:creationId xmlns:a16="http://schemas.microsoft.com/office/drawing/2014/main" id="{11292ABE-46C7-A28E-E2A0-3DDA7D0EF69A}"/>
                </a:ext>
              </a:extLst>
            </p:cNvPr>
            <p:cNvSpPr/>
            <p:nvPr/>
          </p:nvSpPr>
          <p:spPr>
            <a:xfrm>
              <a:off x="1346594" y="4172474"/>
              <a:ext cx="36883" cy="55252"/>
            </a:xfrm>
            <a:custGeom>
              <a:avLst/>
              <a:gdLst/>
              <a:ahLst/>
              <a:cxnLst/>
              <a:rect l="l" t="t" r="r" b="b"/>
              <a:pathLst>
                <a:path w="368833" h="552522" extrusionOk="0">
                  <a:moveTo>
                    <a:pt x="368833" y="382406"/>
                  </a:moveTo>
                  <a:cubicBezTo>
                    <a:pt x="368833" y="523451"/>
                    <a:pt x="285990" y="589657"/>
                    <a:pt x="184417" y="531367"/>
                  </a:cubicBezTo>
                  <a:cubicBezTo>
                    <a:pt x="82843" y="472358"/>
                    <a:pt x="0" y="311163"/>
                    <a:pt x="0" y="170117"/>
                  </a:cubicBezTo>
                  <a:cubicBezTo>
                    <a:pt x="0" y="29071"/>
                    <a:pt x="82123" y="-37134"/>
                    <a:pt x="184417" y="21155"/>
                  </a:cubicBezTo>
                  <a:cubicBezTo>
                    <a:pt x="286710" y="80164"/>
                    <a:pt x="368833" y="241360"/>
                    <a:pt x="368833" y="382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277;p46">
              <a:extLst>
                <a:ext uri="{FF2B5EF4-FFF2-40B4-BE49-F238E27FC236}">
                  <a16:creationId xmlns:a16="http://schemas.microsoft.com/office/drawing/2014/main" id="{B117F6C3-1275-9B64-1AED-04BAB150E0A9}"/>
                </a:ext>
              </a:extLst>
            </p:cNvPr>
            <p:cNvSpPr/>
            <p:nvPr/>
          </p:nvSpPr>
          <p:spPr>
            <a:xfrm>
              <a:off x="1300195" y="4426721"/>
              <a:ext cx="144076" cy="148308"/>
            </a:xfrm>
            <a:custGeom>
              <a:avLst/>
              <a:gdLst/>
              <a:ahLst/>
              <a:cxnLst/>
              <a:rect l="l" t="t" r="r" b="b"/>
              <a:pathLst>
                <a:path w="1440755" h="1483080" extrusionOk="0">
                  <a:moveTo>
                    <a:pt x="1440756" y="1425181"/>
                  </a:moveTo>
                  <a:cubicBezTo>
                    <a:pt x="1440756" y="1373368"/>
                    <a:pt x="1404017" y="1310042"/>
                    <a:pt x="1359353" y="1284135"/>
                  </a:cubicBezTo>
                  <a:lnTo>
                    <a:pt x="718217" y="914250"/>
                  </a:lnTo>
                  <a:lnTo>
                    <a:pt x="718217" y="378131"/>
                  </a:lnTo>
                  <a:lnTo>
                    <a:pt x="81403" y="11124"/>
                  </a:lnTo>
                  <a:cubicBezTo>
                    <a:pt x="36019" y="-14783"/>
                    <a:pt x="0" y="6086"/>
                    <a:pt x="0" y="57899"/>
                  </a:cubicBezTo>
                  <a:cubicBezTo>
                    <a:pt x="0" y="109711"/>
                    <a:pt x="36739" y="173039"/>
                    <a:pt x="81403" y="198945"/>
                  </a:cubicBezTo>
                  <a:lnTo>
                    <a:pt x="555412" y="472401"/>
                  </a:lnTo>
                  <a:lnTo>
                    <a:pt x="555412" y="1008520"/>
                  </a:lnTo>
                  <a:lnTo>
                    <a:pt x="1360074" y="1471957"/>
                  </a:lnTo>
                  <a:cubicBezTo>
                    <a:pt x="1404737" y="1497863"/>
                    <a:pt x="1440756" y="1476994"/>
                    <a:pt x="1440756" y="142518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278;p46">
              <a:extLst>
                <a:ext uri="{FF2B5EF4-FFF2-40B4-BE49-F238E27FC236}">
                  <a16:creationId xmlns:a16="http://schemas.microsoft.com/office/drawing/2014/main" id="{D14704B7-FF33-8F3A-F8DF-3FDC8AE815AF}"/>
                </a:ext>
              </a:extLst>
            </p:cNvPr>
            <p:cNvSpPr/>
            <p:nvPr/>
          </p:nvSpPr>
          <p:spPr>
            <a:xfrm>
              <a:off x="1281448" y="4456718"/>
              <a:ext cx="16281" cy="191557"/>
            </a:xfrm>
            <a:custGeom>
              <a:avLst/>
              <a:gdLst/>
              <a:ahLst/>
              <a:cxnLst/>
              <a:rect l="l" t="t" r="r" b="b"/>
              <a:pathLst>
                <a:path w="162805" h="1915573" extrusionOk="0">
                  <a:moveTo>
                    <a:pt x="81403" y="1904450"/>
                  </a:moveTo>
                  <a:cubicBezTo>
                    <a:pt x="36019" y="1878543"/>
                    <a:pt x="0" y="1815217"/>
                    <a:pt x="0" y="1763404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4"/>
                  </a:cubicBezTo>
                  <a:cubicBezTo>
                    <a:pt x="126787" y="37030"/>
                    <a:pt x="162806" y="100356"/>
                    <a:pt x="162806" y="152169"/>
                  </a:cubicBezTo>
                  <a:lnTo>
                    <a:pt x="162806" y="1857674"/>
                  </a:lnTo>
                  <a:cubicBezTo>
                    <a:pt x="162806" y="1909487"/>
                    <a:pt x="126066" y="1930356"/>
                    <a:pt x="81403" y="19044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79;p46">
              <a:extLst>
                <a:ext uri="{FF2B5EF4-FFF2-40B4-BE49-F238E27FC236}">
                  <a16:creationId xmlns:a16="http://schemas.microsoft.com/office/drawing/2014/main" id="{D4886886-7D7C-7622-E380-4D77643436DA}"/>
                </a:ext>
              </a:extLst>
            </p:cNvPr>
            <p:cNvSpPr/>
            <p:nvPr/>
          </p:nvSpPr>
          <p:spPr>
            <a:xfrm>
              <a:off x="1416552" y="4536391"/>
              <a:ext cx="37316" cy="55944"/>
            </a:xfrm>
            <a:custGeom>
              <a:avLst/>
              <a:gdLst/>
              <a:ahLst/>
              <a:cxnLst/>
              <a:rect l="l" t="t" r="r" b="b"/>
              <a:pathLst>
                <a:path w="373156" h="559444" extrusionOk="0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280;p46">
              <a:extLst>
                <a:ext uri="{FF2B5EF4-FFF2-40B4-BE49-F238E27FC236}">
                  <a16:creationId xmlns:a16="http://schemas.microsoft.com/office/drawing/2014/main" id="{C72D78E4-6A6E-766A-BFA9-221D7956E8F4}"/>
                </a:ext>
              </a:extLst>
            </p:cNvPr>
            <p:cNvSpPr/>
            <p:nvPr/>
          </p:nvSpPr>
          <p:spPr>
            <a:xfrm>
              <a:off x="1055916" y="4289546"/>
              <a:ext cx="117277" cy="284682"/>
            </a:xfrm>
            <a:custGeom>
              <a:avLst/>
              <a:gdLst/>
              <a:ahLst/>
              <a:cxnLst/>
              <a:rect l="l" t="t" r="r" b="b"/>
              <a:pathLst>
                <a:path w="1172775" h="2846825" extrusionOk="0">
                  <a:moveTo>
                    <a:pt x="0" y="0"/>
                  </a:moveTo>
                  <a:lnTo>
                    <a:pt x="1172776" y="676445"/>
                  </a:lnTo>
                  <a:lnTo>
                    <a:pt x="1172776" y="2846826"/>
                  </a:lnTo>
                  <a:lnTo>
                    <a:pt x="0" y="21703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281;p46">
              <a:extLst>
                <a:ext uri="{FF2B5EF4-FFF2-40B4-BE49-F238E27FC236}">
                  <a16:creationId xmlns:a16="http://schemas.microsoft.com/office/drawing/2014/main" id="{9EEC6904-386F-0A12-4D03-A654AE40CFA5}"/>
                </a:ext>
              </a:extLst>
            </p:cNvPr>
            <p:cNvSpPr/>
            <p:nvPr/>
          </p:nvSpPr>
          <p:spPr>
            <a:xfrm>
              <a:off x="1074447" y="4427185"/>
              <a:ext cx="69877" cy="48862"/>
            </a:xfrm>
            <a:custGeom>
              <a:avLst/>
              <a:gdLst/>
              <a:ahLst/>
              <a:cxnLst/>
              <a:rect l="l" t="t" r="r" b="b"/>
              <a:pathLst>
                <a:path w="698766" h="488623" extrusionOk="0">
                  <a:moveTo>
                    <a:pt x="0" y="0"/>
                  </a:moveTo>
                  <a:lnTo>
                    <a:pt x="698767" y="402988"/>
                  </a:lnTo>
                  <a:lnTo>
                    <a:pt x="698767" y="488624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282;p46">
              <a:extLst>
                <a:ext uri="{FF2B5EF4-FFF2-40B4-BE49-F238E27FC236}">
                  <a16:creationId xmlns:a16="http://schemas.microsoft.com/office/drawing/2014/main" id="{10C7F3F9-FB21-D9CA-E82B-6B23D15686E4}"/>
                </a:ext>
              </a:extLst>
            </p:cNvPr>
            <p:cNvSpPr/>
            <p:nvPr/>
          </p:nvSpPr>
          <p:spPr>
            <a:xfrm>
              <a:off x="1081701" y="4448211"/>
              <a:ext cx="55397" cy="40515"/>
            </a:xfrm>
            <a:custGeom>
              <a:avLst/>
              <a:gdLst/>
              <a:ahLst/>
              <a:cxnLst/>
              <a:rect l="l" t="t" r="r" b="b"/>
              <a:pathLst>
                <a:path w="553970" h="405147" extrusionOk="0">
                  <a:moveTo>
                    <a:pt x="0" y="0"/>
                  </a:moveTo>
                  <a:lnTo>
                    <a:pt x="553971" y="319512"/>
                  </a:lnTo>
                  <a:lnTo>
                    <a:pt x="553971" y="405147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283;p46">
              <a:extLst>
                <a:ext uri="{FF2B5EF4-FFF2-40B4-BE49-F238E27FC236}">
                  <a16:creationId xmlns:a16="http://schemas.microsoft.com/office/drawing/2014/main" id="{38245BD3-BD06-B968-0EB9-9A58DF112D32}"/>
                </a:ext>
              </a:extLst>
            </p:cNvPr>
            <p:cNvSpPr/>
            <p:nvPr/>
          </p:nvSpPr>
          <p:spPr>
            <a:xfrm>
              <a:off x="1019213" y="4439815"/>
              <a:ext cx="81619" cy="71314"/>
            </a:xfrm>
            <a:custGeom>
              <a:avLst/>
              <a:gdLst/>
              <a:ahLst/>
              <a:cxnLst/>
              <a:rect l="l" t="t" r="r" b="b"/>
              <a:pathLst>
                <a:path w="816188" h="713145" extrusionOk="0">
                  <a:moveTo>
                    <a:pt x="815468" y="470633"/>
                  </a:moveTo>
                  <a:lnTo>
                    <a:pt x="0" y="0"/>
                  </a:lnTo>
                  <a:lnTo>
                    <a:pt x="0" y="242513"/>
                  </a:lnTo>
                  <a:lnTo>
                    <a:pt x="816188" y="713146"/>
                  </a:lnTo>
                  <a:lnTo>
                    <a:pt x="815468" y="47063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284;p46">
              <a:extLst>
                <a:ext uri="{FF2B5EF4-FFF2-40B4-BE49-F238E27FC236}">
                  <a16:creationId xmlns:a16="http://schemas.microsoft.com/office/drawing/2014/main" id="{5E4A123C-3025-3D85-9C50-F634B189AAA6}"/>
                </a:ext>
              </a:extLst>
            </p:cNvPr>
            <p:cNvSpPr/>
            <p:nvPr/>
          </p:nvSpPr>
          <p:spPr>
            <a:xfrm>
              <a:off x="1087088" y="4366761"/>
              <a:ext cx="52804" cy="26266"/>
            </a:xfrm>
            <a:custGeom>
              <a:avLst/>
              <a:gdLst/>
              <a:ahLst/>
              <a:cxnLst/>
              <a:rect l="l" t="t" r="r" b="b"/>
              <a:pathLst>
                <a:path w="528037" h="262662" extrusionOk="0">
                  <a:moveTo>
                    <a:pt x="528037" y="118738"/>
                  </a:moveTo>
                  <a:lnTo>
                    <a:pt x="345781" y="262662"/>
                  </a:lnTo>
                  <a:lnTo>
                    <a:pt x="223317" y="105785"/>
                  </a:lnTo>
                  <a:lnTo>
                    <a:pt x="63393" y="243952"/>
                  </a:lnTo>
                  <a:lnTo>
                    <a:pt x="0" y="197896"/>
                  </a:lnTo>
                  <a:lnTo>
                    <a:pt x="235564" y="0"/>
                  </a:lnTo>
                  <a:lnTo>
                    <a:pt x="355146" y="156878"/>
                  </a:lnTo>
                  <a:lnTo>
                    <a:pt x="486976" y="59009"/>
                  </a:lnTo>
                  <a:lnTo>
                    <a:pt x="528037" y="1187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285;p46">
              <a:extLst>
                <a:ext uri="{FF2B5EF4-FFF2-40B4-BE49-F238E27FC236}">
                  <a16:creationId xmlns:a16="http://schemas.microsoft.com/office/drawing/2014/main" id="{9D29AF63-4FC7-A621-8878-BF43E72521A0}"/>
                </a:ext>
              </a:extLst>
            </p:cNvPr>
            <p:cNvSpPr/>
            <p:nvPr/>
          </p:nvSpPr>
          <p:spPr>
            <a:xfrm>
              <a:off x="1132267" y="4356275"/>
              <a:ext cx="21179" cy="31825"/>
            </a:xfrm>
            <a:custGeom>
              <a:avLst/>
              <a:gdLst/>
              <a:ahLst/>
              <a:cxnLst/>
              <a:rect l="l" t="t" r="r" b="b"/>
              <a:pathLst>
                <a:path w="211791" h="318255" extrusionOk="0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7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969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286;p46">
              <a:extLst>
                <a:ext uri="{FF2B5EF4-FFF2-40B4-BE49-F238E27FC236}">
                  <a16:creationId xmlns:a16="http://schemas.microsoft.com/office/drawing/2014/main" id="{673E906D-75BA-2D6A-3E98-64FBCF5A204D}"/>
                </a:ext>
              </a:extLst>
            </p:cNvPr>
            <p:cNvSpPr/>
            <p:nvPr/>
          </p:nvSpPr>
          <p:spPr>
            <a:xfrm>
              <a:off x="1077823" y="4371919"/>
              <a:ext cx="21179" cy="31825"/>
            </a:xfrm>
            <a:custGeom>
              <a:avLst/>
              <a:gdLst/>
              <a:ahLst/>
              <a:cxnLst/>
              <a:rect l="l" t="t" r="r" b="b"/>
              <a:pathLst>
                <a:path w="211791" h="318255" extrusionOk="0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8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897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287;p46">
              <a:extLst>
                <a:ext uri="{FF2B5EF4-FFF2-40B4-BE49-F238E27FC236}">
                  <a16:creationId xmlns:a16="http://schemas.microsoft.com/office/drawing/2014/main" id="{7A05FFAA-540F-F972-9CC6-6FC7D8CED83A}"/>
                </a:ext>
              </a:extLst>
            </p:cNvPr>
            <p:cNvSpPr/>
            <p:nvPr/>
          </p:nvSpPr>
          <p:spPr>
            <a:xfrm>
              <a:off x="1346594" y="4366905"/>
              <a:ext cx="111515" cy="122336"/>
            </a:xfrm>
            <a:custGeom>
              <a:avLst/>
              <a:gdLst/>
              <a:ahLst/>
              <a:cxnLst/>
              <a:rect l="l" t="t" r="r" b="b"/>
              <a:pathLst>
                <a:path w="1115145" h="1223357" extrusionOk="0">
                  <a:moveTo>
                    <a:pt x="1115145" y="643342"/>
                  </a:moveTo>
                  <a:lnTo>
                    <a:pt x="0" y="0"/>
                  </a:lnTo>
                  <a:lnTo>
                    <a:pt x="0" y="580015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288;p46">
              <a:extLst>
                <a:ext uri="{FF2B5EF4-FFF2-40B4-BE49-F238E27FC236}">
                  <a16:creationId xmlns:a16="http://schemas.microsoft.com/office/drawing/2014/main" id="{6E6E5B84-305F-DD0B-7486-C96C9968FAEF}"/>
                </a:ext>
              </a:extLst>
            </p:cNvPr>
            <p:cNvSpPr/>
            <p:nvPr/>
          </p:nvSpPr>
          <p:spPr>
            <a:xfrm>
              <a:off x="1375037" y="4397332"/>
              <a:ext cx="33570" cy="26338"/>
            </a:xfrm>
            <a:custGeom>
              <a:avLst/>
              <a:gdLst/>
              <a:ahLst/>
              <a:cxnLst/>
              <a:rect l="l" t="t" r="r" b="b"/>
              <a:pathLst>
                <a:path w="335696" h="263381" extrusionOk="0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08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289;p46">
              <a:extLst>
                <a:ext uri="{FF2B5EF4-FFF2-40B4-BE49-F238E27FC236}">
                  <a16:creationId xmlns:a16="http://schemas.microsoft.com/office/drawing/2014/main" id="{FE2D6CAB-E109-8865-CE46-89AA85D80403}"/>
                </a:ext>
              </a:extLst>
            </p:cNvPr>
            <p:cNvSpPr/>
            <p:nvPr/>
          </p:nvSpPr>
          <p:spPr>
            <a:xfrm>
              <a:off x="1375109" y="4411254"/>
              <a:ext cx="71461" cy="48215"/>
            </a:xfrm>
            <a:custGeom>
              <a:avLst/>
              <a:gdLst/>
              <a:ahLst/>
              <a:cxnLst/>
              <a:rect l="l" t="t" r="r" b="b"/>
              <a:pathLst>
                <a:path w="714614" h="482146" extrusionOk="0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290;p46">
              <a:extLst>
                <a:ext uri="{FF2B5EF4-FFF2-40B4-BE49-F238E27FC236}">
                  <a16:creationId xmlns:a16="http://schemas.microsoft.com/office/drawing/2014/main" id="{6B039D22-E572-4E6E-1C52-F94B2744F4E9}"/>
                </a:ext>
              </a:extLst>
            </p:cNvPr>
            <p:cNvSpPr/>
            <p:nvPr/>
          </p:nvSpPr>
          <p:spPr>
            <a:xfrm>
              <a:off x="1356578" y="4386341"/>
              <a:ext cx="12679" cy="18805"/>
            </a:xfrm>
            <a:custGeom>
              <a:avLst/>
              <a:gdLst/>
              <a:ahLst/>
              <a:cxnLst/>
              <a:rect l="l" t="t" r="r" b="b"/>
              <a:pathLst>
                <a:path w="126786" h="188049" extrusionOk="0">
                  <a:moveTo>
                    <a:pt x="126787" y="130366"/>
                  </a:moveTo>
                  <a:cubicBezTo>
                    <a:pt x="126787" y="177861"/>
                    <a:pt x="98692" y="200889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8692" y="27460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291;p46">
              <a:extLst>
                <a:ext uri="{FF2B5EF4-FFF2-40B4-BE49-F238E27FC236}">
                  <a16:creationId xmlns:a16="http://schemas.microsoft.com/office/drawing/2014/main" id="{143708C1-8320-8FF6-0801-12CFFF013CA6}"/>
                </a:ext>
              </a:extLst>
            </p:cNvPr>
            <p:cNvSpPr/>
            <p:nvPr/>
          </p:nvSpPr>
          <p:spPr>
            <a:xfrm>
              <a:off x="1061303" y="4190012"/>
              <a:ext cx="111515" cy="122336"/>
            </a:xfrm>
            <a:custGeom>
              <a:avLst/>
              <a:gdLst/>
              <a:ahLst/>
              <a:cxnLst/>
              <a:rect l="l" t="t" r="r" b="b"/>
              <a:pathLst>
                <a:path w="1115145" h="1223357" extrusionOk="0">
                  <a:moveTo>
                    <a:pt x="1115145" y="643342"/>
                  </a:moveTo>
                  <a:lnTo>
                    <a:pt x="0" y="0"/>
                  </a:lnTo>
                  <a:lnTo>
                    <a:pt x="0" y="580016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292;p46">
              <a:extLst>
                <a:ext uri="{FF2B5EF4-FFF2-40B4-BE49-F238E27FC236}">
                  <a16:creationId xmlns:a16="http://schemas.microsoft.com/office/drawing/2014/main" id="{D7F844CD-A072-5527-A885-44628CD7CE42}"/>
                </a:ext>
              </a:extLst>
            </p:cNvPr>
            <p:cNvSpPr/>
            <p:nvPr/>
          </p:nvSpPr>
          <p:spPr>
            <a:xfrm>
              <a:off x="1089746" y="4220439"/>
              <a:ext cx="33570" cy="26338"/>
            </a:xfrm>
            <a:custGeom>
              <a:avLst/>
              <a:gdLst/>
              <a:ahLst/>
              <a:cxnLst/>
              <a:rect l="l" t="t" r="r" b="b"/>
              <a:pathLst>
                <a:path w="335696" h="263381" extrusionOk="0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293;p46">
              <a:extLst>
                <a:ext uri="{FF2B5EF4-FFF2-40B4-BE49-F238E27FC236}">
                  <a16:creationId xmlns:a16="http://schemas.microsoft.com/office/drawing/2014/main" id="{ACE55FBF-C9FB-8C04-E169-4BA5E4EE0BAA}"/>
                </a:ext>
              </a:extLst>
            </p:cNvPr>
            <p:cNvSpPr/>
            <p:nvPr/>
          </p:nvSpPr>
          <p:spPr>
            <a:xfrm>
              <a:off x="1089818" y="4234361"/>
              <a:ext cx="71461" cy="48215"/>
            </a:xfrm>
            <a:custGeom>
              <a:avLst/>
              <a:gdLst/>
              <a:ahLst/>
              <a:cxnLst/>
              <a:rect l="l" t="t" r="r" b="b"/>
              <a:pathLst>
                <a:path w="714615" h="482146" extrusionOk="0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294;p46">
              <a:extLst>
                <a:ext uri="{FF2B5EF4-FFF2-40B4-BE49-F238E27FC236}">
                  <a16:creationId xmlns:a16="http://schemas.microsoft.com/office/drawing/2014/main" id="{D87002C8-2AA7-E504-AC8D-F9DA6DB27993}"/>
                </a:ext>
              </a:extLst>
            </p:cNvPr>
            <p:cNvSpPr/>
            <p:nvPr/>
          </p:nvSpPr>
          <p:spPr>
            <a:xfrm>
              <a:off x="1071287" y="4209448"/>
              <a:ext cx="12679" cy="18805"/>
            </a:xfrm>
            <a:custGeom>
              <a:avLst/>
              <a:gdLst/>
              <a:ahLst/>
              <a:cxnLst/>
              <a:rect l="l" t="t" r="r" b="b"/>
              <a:pathLst>
                <a:path w="126786" h="188049" extrusionOk="0">
                  <a:moveTo>
                    <a:pt x="126787" y="130366"/>
                  </a:moveTo>
                  <a:cubicBezTo>
                    <a:pt x="126787" y="177860"/>
                    <a:pt x="98692" y="200888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7971" y="27459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295;p46">
              <a:extLst>
                <a:ext uri="{FF2B5EF4-FFF2-40B4-BE49-F238E27FC236}">
                  <a16:creationId xmlns:a16="http://schemas.microsoft.com/office/drawing/2014/main" id="{38D23318-231B-9C66-65E7-5F128AB7CB18}"/>
                </a:ext>
              </a:extLst>
            </p:cNvPr>
            <p:cNvSpPr/>
            <p:nvPr/>
          </p:nvSpPr>
          <p:spPr>
            <a:xfrm>
              <a:off x="1227436" y="4284375"/>
              <a:ext cx="92208" cy="138390"/>
            </a:xfrm>
            <a:custGeom>
              <a:avLst/>
              <a:gdLst/>
              <a:ahLst/>
              <a:cxnLst/>
              <a:rect l="l" t="t" r="r" b="b"/>
              <a:pathLst>
                <a:path w="922083" h="1383901" extrusionOk="0">
                  <a:moveTo>
                    <a:pt x="922084" y="957851"/>
                  </a:moveTo>
                  <a:cubicBezTo>
                    <a:pt x="922084" y="1310466"/>
                    <a:pt x="715336" y="1477418"/>
                    <a:pt x="461042" y="1330616"/>
                  </a:cubicBezTo>
                  <a:cubicBezTo>
                    <a:pt x="206028" y="1183813"/>
                    <a:pt x="0" y="778665"/>
                    <a:pt x="0" y="426050"/>
                  </a:cubicBezTo>
                  <a:cubicBezTo>
                    <a:pt x="0" y="73435"/>
                    <a:pt x="206749" y="-93517"/>
                    <a:pt x="461042" y="53286"/>
                  </a:cubicBezTo>
                  <a:cubicBezTo>
                    <a:pt x="716056" y="200089"/>
                    <a:pt x="922084" y="605236"/>
                    <a:pt x="922084" y="95785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296;p46">
              <a:extLst>
                <a:ext uri="{FF2B5EF4-FFF2-40B4-BE49-F238E27FC236}">
                  <a16:creationId xmlns:a16="http://schemas.microsoft.com/office/drawing/2014/main" id="{21BFD89D-516F-A79D-A542-FC79E1C3E844}"/>
                </a:ext>
              </a:extLst>
            </p:cNvPr>
            <p:cNvSpPr/>
            <p:nvPr/>
          </p:nvSpPr>
          <p:spPr>
            <a:xfrm>
              <a:off x="1244674" y="4345448"/>
              <a:ext cx="12534" cy="17095"/>
            </a:xfrm>
            <a:custGeom>
              <a:avLst/>
              <a:gdLst/>
              <a:ahLst/>
              <a:cxnLst/>
              <a:rect l="l" t="t" r="r" b="b"/>
              <a:pathLst>
                <a:path w="125345" h="170952" extrusionOk="0">
                  <a:moveTo>
                    <a:pt x="106616" y="170551"/>
                  </a:moveTo>
                  <a:cubicBezTo>
                    <a:pt x="118862" y="166952"/>
                    <a:pt x="125346" y="153999"/>
                    <a:pt x="125346" y="131691"/>
                  </a:cubicBezTo>
                  <a:cubicBezTo>
                    <a:pt x="125346" y="108663"/>
                    <a:pt x="118862" y="88514"/>
                    <a:pt x="106616" y="71962"/>
                  </a:cubicBezTo>
                  <a:cubicBezTo>
                    <a:pt x="93649" y="55411"/>
                    <a:pt x="74920" y="39579"/>
                    <a:pt x="50426" y="25907"/>
                  </a:cubicBezTo>
                  <a:cubicBezTo>
                    <a:pt x="42502" y="21589"/>
                    <a:pt x="33858" y="16552"/>
                    <a:pt x="24493" y="12234"/>
                  </a:cubicBezTo>
                  <a:cubicBezTo>
                    <a:pt x="15128" y="7196"/>
                    <a:pt x="7204" y="2879"/>
                    <a:pt x="0" y="0"/>
                  </a:cubicBezTo>
                  <a:lnTo>
                    <a:pt x="0" y="123775"/>
                  </a:lnTo>
                  <a:lnTo>
                    <a:pt x="45384" y="149682"/>
                  </a:lnTo>
                  <a:cubicBezTo>
                    <a:pt x="74199" y="166233"/>
                    <a:pt x="94370" y="172709"/>
                    <a:pt x="106616" y="170551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297;p46">
              <a:extLst>
                <a:ext uri="{FF2B5EF4-FFF2-40B4-BE49-F238E27FC236}">
                  <a16:creationId xmlns:a16="http://schemas.microsoft.com/office/drawing/2014/main" id="{AEF571DE-C3CC-4B05-662A-30CFCB849CE1}"/>
                </a:ext>
              </a:extLst>
            </p:cNvPr>
            <p:cNvSpPr/>
            <p:nvPr/>
          </p:nvSpPr>
          <p:spPr>
            <a:xfrm>
              <a:off x="1244602" y="4367551"/>
              <a:ext cx="14119" cy="20094"/>
            </a:xfrm>
            <a:custGeom>
              <a:avLst/>
              <a:gdLst/>
              <a:ahLst/>
              <a:cxnLst/>
              <a:rect l="l" t="t" r="r" b="b"/>
              <a:pathLst>
                <a:path w="141193" h="200941" extrusionOk="0">
                  <a:moveTo>
                    <a:pt x="58350" y="33822"/>
                  </a:moveTo>
                  <a:lnTo>
                    <a:pt x="0" y="0"/>
                  </a:lnTo>
                  <a:lnTo>
                    <a:pt x="0" y="148242"/>
                  </a:lnTo>
                  <a:cubicBezTo>
                    <a:pt x="7204" y="153279"/>
                    <a:pt x="14408" y="158317"/>
                    <a:pt x="21611" y="162634"/>
                  </a:cubicBezTo>
                  <a:cubicBezTo>
                    <a:pt x="29535" y="167672"/>
                    <a:pt x="38180" y="172709"/>
                    <a:pt x="47545" y="178466"/>
                  </a:cubicBezTo>
                  <a:cubicBezTo>
                    <a:pt x="75640" y="194298"/>
                    <a:pt x="97971" y="202214"/>
                    <a:pt x="115261" y="200774"/>
                  </a:cubicBezTo>
                  <a:cubicBezTo>
                    <a:pt x="132550" y="200055"/>
                    <a:pt x="141194" y="184223"/>
                    <a:pt x="141194" y="154719"/>
                  </a:cubicBezTo>
                  <a:cubicBezTo>
                    <a:pt x="141194" y="128812"/>
                    <a:pt x="133990" y="105784"/>
                    <a:pt x="119583" y="86355"/>
                  </a:cubicBezTo>
                  <a:cubicBezTo>
                    <a:pt x="105175" y="66925"/>
                    <a:pt x="85005" y="48934"/>
                    <a:pt x="58350" y="3382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298;p46">
              <a:extLst>
                <a:ext uri="{FF2B5EF4-FFF2-40B4-BE49-F238E27FC236}">
                  <a16:creationId xmlns:a16="http://schemas.microsoft.com/office/drawing/2014/main" id="{E3478C7A-36F4-F2DC-4AFB-21761E979A27}"/>
                </a:ext>
              </a:extLst>
            </p:cNvPr>
            <p:cNvSpPr/>
            <p:nvPr/>
          </p:nvSpPr>
          <p:spPr>
            <a:xfrm>
              <a:off x="1206032" y="4298728"/>
              <a:ext cx="92208" cy="138390"/>
            </a:xfrm>
            <a:custGeom>
              <a:avLst/>
              <a:gdLst/>
              <a:ahLst/>
              <a:cxnLst/>
              <a:rect l="l" t="t" r="r" b="b"/>
              <a:pathLst>
                <a:path w="922083" h="1383901" extrusionOk="0">
                  <a:moveTo>
                    <a:pt x="461042" y="53286"/>
                  </a:moveTo>
                  <a:cubicBezTo>
                    <a:pt x="206028" y="-93517"/>
                    <a:pt x="0" y="73435"/>
                    <a:pt x="0" y="426050"/>
                  </a:cubicBezTo>
                  <a:cubicBezTo>
                    <a:pt x="0" y="778665"/>
                    <a:pt x="206749" y="1183813"/>
                    <a:pt x="461042" y="1330616"/>
                  </a:cubicBezTo>
                  <a:cubicBezTo>
                    <a:pt x="716056" y="1477418"/>
                    <a:pt x="922084" y="1310466"/>
                    <a:pt x="922084" y="957851"/>
                  </a:cubicBezTo>
                  <a:cubicBezTo>
                    <a:pt x="922084" y="605236"/>
                    <a:pt x="715335" y="200089"/>
                    <a:pt x="461042" y="53286"/>
                  </a:cubicBezTo>
                  <a:close/>
                  <a:moveTo>
                    <a:pt x="574862" y="1010384"/>
                  </a:moveTo>
                  <a:cubicBezTo>
                    <a:pt x="550369" y="1019739"/>
                    <a:pt x="516511" y="1014701"/>
                    <a:pt x="473289" y="995271"/>
                  </a:cubicBezTo>
                  <a:lnTo>
                    <a:pt x="473289" y="1081626"/>
                  </a:lnTo>
                  <a:lnTo>
                    <a:pt x="384682" y="1030533"/>
                  </a:lnTo>
                  <a:lnTo>
                    <a:pt x="384682" y="944898"/>
                  </a:lnTo>
                  <a:cubicBezTo>
                    <a:pt x="378199" y="941300"/>
                    <a:pt x="372436" y="936982"/>
                    <a:pt x="365952" y="932664"/>
                  </a:cubicBezTo>
                  <a:cubicBezTo>
                    <a:pt x="343620" y="917552"/>
                    <a:pt x="320568" y="899562"/>
                    <a:pt x="296075" y="878692"/>
                  </a:cubicBezTo>
                  <a:lnTo>
                    <a:pt x="296075" y="321705"/>
                  </a:lnTo>
                  <a:cubicBezTo>
                    <a:pt x="314805" y="327462"/>
                    <a:pt x="335696" y="336098"/>
                    <a:pt x="358748" y="346892"/>
                  </a:cubicBezTo>
                  <a:cubicBezTo>
                    <a:pt x="367393" y="350490"/>
                    <a:pt x="376037" y="354808"/>
                    <a:pt x="384682" y="359126"/>
                  </a:cubicBezTo>
                  <a:lnTo>
                    <a:pt x="384682" y="273490"/>
                  </a:lnTo>
                  <a:lnTo>
                    <a:pt x="473289" y="324584"/>
                  </a:lnTo>
                  <a:lnTo>
                    <a:pt x="472568" y="412377"/>
                  </a:lnTo>
                  <a:cubicBezTo>
                    <a:pt x="479772" y="418134"/>
                    <a:pt x="486976" y="423172"/>
                    <a:pt x="493459" y="428929"/>
                  </a:cubicBezTo>
                  <a:cubicBezTo>
                    <a:pt x="515791" y="446919"/>
                    <a:pt x="535241" y="467069"/>
                    <a:pt x="551089" y="488658"/>
                  </a:cubicBezTo>
                  <a:cubicBezTo>
                    <a:pt x="566938" y="510246"/>
                    <a:pt x="579184" y="534713"/>
                    <a:pt x="587829" y="560620"/>
                  </a:cubicBezTo>
                  <a:cubicBezTo>
                    <a:pt x="597193" y="586526"/>
                    <a:pt x="601516" y="614591"/>
                    <a:pt x="601516" y="644815"/>
                  </a:cubicBezTo>
                  <a:cubicBezTo>
                    <a:pt x="601516" y="690871"/>
                    <a:pt x="585667" y="718217"/>
                    <a:pt x="553971" y="726133"/>
                  </a:cubicBezTo>
                  <a:cubicBezTo>
                    <a:pt x="580625" y="754918"/>
                    <a:pt x="598634" y="783703"/>
                    <a:pt x="607999" y="813207"/>
                  </a:cubicBezTo>
                  <a:cubicBezTo>
                    <a:pt x="617364" y="841992"/>
                    <a:pt x="622407" y="872216"/>
                    <a:pt x="622407" y="901720"/>
                  </a:cubicBezTo>
                  <a:cubicBezTo>
                    <a:pt x="622407" y="962169"/>
                    <a:pt x="606558" y="998150"/>
                    <a:pt x="574862" y="101038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2;p11">
            <a:extLst>
              <a:ext uri="{FF2B5EF4-FFF2-40B4-BE49-F238E27FC236}">
                <a16:creationId xmlns:a16="http://schemas.microsoft.com/office/drawing/2014/main" id="{8B0F23EE-8DAC-E5C1-084E-1F9D0ABCCFA2}"/>
              </a:ext>
            </a:extLst>
          </p:cNvPr>
          <p:cNvSpPr txBox="1">
            <a:spLocks/>
          </p:cNvSpPr>
          <p:nvPr/>
        </p:nvSpPr>
        <p:spPr>
          <a:xfrm>
            <a:off x="792631" y="2314038"/>
            <a:ext cx="5110800" cy="109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ID" sz="2800" dirty="0">
                <a:solidFill>
                  <a:schemeClr val="accent2"/>
                </a:solidFill>
              </a:rPr>
              <a:t>MEMBUAT API MENGGUNAKAN NODE.JS DENGAN FRAMEWORK EXPRESS</a:t>
            </a:r>
          </a:p>
        </p:txBody>
      </p:sp>
      <p:sp>
        <p:nvSpPr>
          <p:cNvPr id="73" name="Google Shape;124;p14">
            <a:extLst>
              <a:ext uri="{FF2B5EF4-FFF2-40B4-BE49-F238E27FC236}">
                <a16:creationId xmlns:a16="http://schemas.microsoft.com/office/drawing/2014/main" id="{B372BCCD-4721-10AD-8B96-95A20A1AEB43}"/>
              </a:ext>
            </a:extLst>
          </p:cNvPr>
          <p:cNvSpPr txBox="1">
            <a:spLocks/>
          </p:cNvSpPr>
          <p:nvPr/>
        </p:nvSpPr>
        <p:spPr>
          <a:xfrm>
            <a:off x="885761" y="4055800"/>
            <a:ext cx="5110800" cy="66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arlow Light"/>
              <a:buChar char="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arlow Light"/>
              <a:buChar char="‧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arlow Light"/>
              <a:buChar char="‧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●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○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■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●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○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arlow Light"/>
              <a:buChar char="■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Oleh :</a:t>
            </a:r>
            <a:b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</a:b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Muhammad Arief Satria </a:t>
            </a:r>
            <a:r>
              <a:rPr lang="en-US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Wibawa</a:t>
            </a: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(3122600015)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Membuat controller</a:t>
            </a:r>
            <a:endParaRPr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D76E84A-5B83-65D7-BB86-72F5698B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5300" y="1465925"/>
            <a:ext cx="2375028" cy="296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5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Menambahkan route</a:t>
            </a:r>
            <a:endParaRPr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2DB24F7-652F-FF5E-A30A-F911AD074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5300" y="1457911"/>
            <a:ext cx="4766195" cy="237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24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07994" y="847813"/>
            <a:ext cx="5307000" cy="6257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Mengubah server.js untuk pemanggilan route</a:t>
            </a:r>
            <a:endParaRPr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DA14681-9DA0-615F-02F9-C8FCA7828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93" y="1564993"/>
            <a:ext cx="2700923" cy="3250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13AEC5-CA42-5476-FE2C-5535AD67AEFD}"/>
              </a:ext>
            </a:extLst>
          </p:cNvPr>
          <p:cNvSpPr txBox="1"/>
          <p:nvPr/>
        </p:nvSpPr>
        <p:spPr>
          <a:xfrm>
            <a:off x="3564788" y="1564390"/>
            <a:ext cx="26851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Pada server.js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tambahkan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kode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berikut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yang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digunakan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untuk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memanggil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route yang </a:t>
            </a:r>
            <a:r>
              <a:rPr lang="en-US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nantinya</a:t>
            </a: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akan</a:t>
            </a: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digunakan</a:t>
            </a:r>
            <a:endParaRPr lang="en-US" b="1" dirty="0">
              <a:solidFill>
                <a:schemeClr val="accent6">
                  <a:lumMod val="25000"/>
                  <a:lumOff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3CF1B0-B81B-732A-D53B-AB2F69C87FFC}"/>
              </a:ext>
            </a:extLst>
          </p:cNvPr>
          <p:cNvSpPr/>
          <p:nvPr/>
        </p:nvSpPr>
        <p:spPr>
          <a:xfrm>
            <a:off x="1129990" y="4572957"/>
            <a:ext cx="1687551" cy="242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0459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767160" y="805474"/>
            <a:ext cx="5307000" cy="6524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Menambahkan controller create pada car.controller</a:t>
            </a:r>
            <a:endParaRPr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64317E7-ACDC-2F53-8DA6-04367E7818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6893" y="1713902"/>
            <a:ext cx="4502416" cy="143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32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Melakukan percobaan di postman</a:t>
            </a:r>
            <a:endParaRPr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D8DB684-0DD0-B822-929F-1B297AEFE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63" y="1352765"/>
            <a:ext cx="4879145" cy="17614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127D32-FE6C-846F-9CEC-20A8EEA4ED35}"/>
              </a:ext>
            </a:extLst>
          </p:cNvPr>
          <p:cNvSpPr txBox="1"/>
          <p:nvPr/>
        </p:nvSpPr>
        <p:spPr>
          <a:xfrm>
            <a:off x="849998" y="3199255"/>
            <a:ext cx="4881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Kemudian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klik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“send” dan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tunggu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prosesnya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hingga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muncul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pesan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berikut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:</a:t>
            </a:r>
            <a:endParaRPr lang="en-US" b="1" dirty="0">
              <a:solidFill>
                <a:schemeClr val="accent6">
                  <a:lumMod val="25000"/>
                  <a:lumOff val="7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A63863-96C3-840D-0EE2-108BD52A95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89765" y="3724519"/>
            <a:ext cx="2921239" cy="11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59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2126"/>
            <a:ext cx="5307000" cy="6257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Cek di MongoDB Compass untuk update datanya</a:t>
            </a:r>
            <a:endParaRPr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A4B44C9-5C57-621A-89B0-726CF59A7F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5032" y="1592218"/>
            <a:ext cx="5301843" cy="218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3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Mengubah route untuk show data</a:t>
            </a:r>
            <a:endParaRPr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E206069-B4B8-0912-50E5-988BC33898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5300" y="2139949"/>
            <a:ext cx="4003743" cy="2279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2A065A-782F-B491-10B4-9B72BA8D3F6D}"/>
              </a:ext>
            </a:extLst>
          </p:cNvPr>
          <p:cNvSpPr txBox="1"/>
          <p:nvPr/>
        </p:nvSpPr>
        <p:spPr>
          <a:xfrm>
            <a:off x="850327" y="1375772"/>
            <a:ext cx="4881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Pada car.controller.j</a:t>
            </a: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s </a:t>
            </a:r>
            <a:r>
              <a:rPr lang="en-US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tambahkan</a:t>
            </a: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beberapa</a:t>
            </a: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kode</a:t>
            </a: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untuk</a:t>
            </a: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menampilkan</a:t>
            </a: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89EF55-1D65-5559-9D9E-C06DFB03C293}"/>
              </a:ext>
            </a:extLst>
          </p:cNvPr>
          <p:cNvSpPr/>
          <p:nvPr/>
        </p:nvSpPr>
        <p:spPr>
          <a:xfrm>
            <a:off x="1293541" y="3704482"/>
            <a:ext cx="3565502" cy="715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3118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01241"/>
            <a:ext cx="5307000" cy="654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Mengecek perubahan menggunakan postman</a:t>
            </a:r>
            <a:endParaRPr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2C4BFAC-7023-537E-89C7-E9969B393A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52312" y="3312520"/>
            <a:ext cx="2220192" cy="1635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8A641D-D73B-5BD8-0E8A-B882D825D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00" y="1959492"/>
            <a:ext cx="4470827" cy="12779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E935D5-075B-2200-5669-53BDB56E725A}"/>
              </a:ext>
            </a:extLst>
          </p:cNvPr>
          <p:cNvSpPr txBox="1"/>
          <p:nvPr/>
        </p:nvSpPr>
        <p:spPr>
          <a:xfrm>
            <a:off x="850327" y="1616048"/>
            <a:ext cx="488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Kirim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sebagai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get, dan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tunggu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prosesnya</a:t>
            </a:r>
            <a:endParaRPr lang="en-US" b="1" dirty="0">
              <a:solidFill>
                <a:schemeClr val="accent6">
                  <a:lumMod val="25000"/>
                  <a:lumOff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B3B87A-36FF-E3BA-CCF6-37698F402BB3}"/>
              </a:ext>
            </a:extLst>
          </p:cNvPr>
          <p:cNvSpPr txBox="1"/>
          <p:nvPr/>
        </p:nvSpPr>
        <p:spPr>
          <a:xfrm>
            <a:off x="858609" y="3210905"/>
            <a:ext cx="488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Jika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berhasil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,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akan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muncul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tampilan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berikut</a:t>
            </a:r>
            <a:endParaRPr lang="en-US" b="1" dirty="0">
              <a:solidFill>
                <a:schemeClr val="accent6">
                  <a:lumMod val="25000"/>
                  <a:lumOff val="7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515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Menghilangkan _id dan __v</a:t>
            </a:r>
            <a:endParaRPr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3B8724A-8977-517A-5BB9-405DE0CB3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28" y="1813605"/>
            <a:ext cx="3799815" cy="2810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CB626B-72D7-283C-6D51-90B302675F69}"/>
              </a:ext>
            </a:extLst>
          </p:cNvPr>
          <p:cNvSpPr txBox="1"/>
          <p:nvPr/>
        </p:nvSpPr>
        <p:spPr>
          <a:xfrm>
            <a:off x="852528" y="1379523"/>
            <a:ext cx="488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Pada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car.model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tambahkan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beberapa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kode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berikut</a:t>
            </a:r>
            <a:endParaRPr lang="en-US" b="1" dirty="0">
              <a:solidFill>
                <a:schemeClr val="accent6">
                  <a:lumMod val="25000"/>
                  <a:lumOff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76127-F858-77C6-1F55-AFA92091593F}"/>
              </a:ext>
            </a:extLst>
          </p:cNvPr>
          <p:cNvSpPr/>
          <p:nvPr/>
        </p:nvSpPr>
        <p:spPr>
          <a:xfrm>
            <a:off x="1408012" y="3400235"/>
            <a:ext cx="2398271" cy="6662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5672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2126"/>
            <a:ext cx="5307000" cy="61309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Mengecek data yang ada menggunakan postman</a:t>
            </a:r>
            <a:endParaRPr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EC815DE-16E7-5512-F6FD-D23F0175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75863" y="3237458"/>
            <a:ext cx="2176420" cy="1577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7B4EAF-7E98-107D-5E55-81F6C5BF2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72" y="1955484"/>
            <a:ext cx="4470827" cy="12779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ABA6D1-1B79-DA45-D06A-882164605303}"/>
              </a:ext>
            </a:extLst>
          </p:cNvPr>
          <p:cNvSpPr txBox="1"/>
          <p:nvPr/>
        </p:nvSpPr>
        <p:spPr>
          <a:xfrm>
            <a:off x="850327" y="1616048"/>
            <a:ext cx="488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Kirim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sebagai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get, dan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tunggu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prosesnya</a:t>
            </a:r>
            <a:endParaRPr lang="en-US" b="1" dirty="0">
              <a:solidFill>
                <a:schemeClr val="accent6">
                  <a:lumMod val="25000"/>
                  <a:lumOff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D10514-4657-CDFB-26C8-96CFD63C1589}"/>
              </a:ext>
            </a:extLst>
          </p:cNvPr>
          <p:cNvSpPr txBox="1"/>
          <p:nvPr/>
        </p:nvSpPr>
        <p:spPr>
          <a:xfrm>
            <a:off x="858609" y="3210905"/>
            <a:ext cx="3334250" cy="841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Jika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berhasil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,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akan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muncul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tampilan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berikut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:</a:t>
            </a:r>
          </a:p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Dan _id </a:t>
            </a:r>
            <a:r>
              <a:rPr lang="en-US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berubah</a:t>
            </a: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menjadi</a:t>
            </a: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id , dan  __v </a:t>
            </a:r>
            <a:r>
              <a:rPr lang="en-US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tidak</a:t>
            </a: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muncul</a:t>
            </a: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lagi</a:t>
            </a:r>
            <a:endParaRPr lang="en-US" b="1" dirty="0">
              <a:solidFill>
                <a:schemeClr val="accent6">
                  <a:lumMod val="25000"/>
                  <a:lumOff val="7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970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Inisialisasi dengan npm init</a:t>
            </a:r>
            <a:endParaRPr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DB30B21-D001-9DC0-2EDC-9A394A5DB4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2456" y="1356226"/>
            <a:ext cx="3296831" cy="3366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5CCF2-C43F-225E-0887-800B9850A8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71"/>
          <a:stretch/>
        </p:blipFill>
        <p:spPr>
          <a:xfrm>
            <a:off x="4154966" y="4258017"/>
            <a:ext cx="3231267" cy="46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02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07994" y="832126"/>
            <a:ext cx="5307000" cy="6524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Membuat route untuk show data berdasarkan id</a:t>
            </a:r>
            <a:endParaRPr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1DC9266-F2D8-FF8D-69D7-9C4BF7440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94" y="1933180"/>
            <a:ext cx="3964728" cy="10476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BD6A46-A12C-C902-9225-D556590ADB9A}"/>
              </a:ext>
            </a:extLst>
          </p:cNvPr>
          <p:cNvSpPr txBox="1"/>
          <p:nvPr/>
        </p:nvSpPr>
        <p:spPr>
          <a:xfrm>
            <a:off x="806354" y="1592218"/>
            <a:ext cx="488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Pada car.controller.js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tambahkan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kode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berikut</a:t>
            </a:r>
            <a:endParaRPr lang="en-US" b="1" dirty="0">
              <a:solidFill>
                <a:schemeClr val="accent6">
                  <a:lumMod val="25000"/>
                  <a:lumOff val="7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73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Cek perubahan menggunakan postman</a:t>
            </a:r>
            <a:endParaRPr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EA35009-A128-894A-4FE4-892036A486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5300" y="1907626"/>
            <a:ext cx="4705904" cy="854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2DF8EF-22A6-C704-62B2-05AAC50D0A95}"/>
              </a:ext>
            </a:extLst>
          </p:cNvPr>
          <p:cNvSpPr txBox="1"/>
          <p:nvPr/>
        </p:nvSpPr>
        <p:spPr>
          <a:xfrm>
            <a:off x="806354" y="1304022"/>
            <a:ext cx="488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Sertakan</a:t>
            </a: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id </a:t>
            </a:r>
            <a:r>
              <a:rPr lang="en-US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dari</a:t>
            </a: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data yang </a:t>
            </a:r>
            <a:r>
              <a:rPr lang="en-US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sudah</a:t>
            </a: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ada</a:t>
            </a: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sebelumnya</a:t>
            </a:r>
            <a:endParaRPr lang="en-US" b="1" dirty="0">
              <a:solidFill>
                <a:schemeClr val="accent6">
                  <a:lumMod val="25000"/>
                  <a:lumOff val="7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322618-3F04-859E-07AD-F355154C40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15529" y="2986229"/>
            <a:ext cx="2379592" cy="14637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130F48-2B0D-12D1-85B7-95E3C6CD4EEE}"/>
              </a:ext>
            </a:extLst>
          </p:cNvPr>
          <p:cNvSpPr txBox="1"/>
          <p:nvPr/>
        </p:nvSpPr>
        <p:spPr>
          <a:xfrm>
            <a:off x="835989" y="3052418"/>
            <a:ext cx="3334250" cy="625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Jika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berhasil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,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akan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muncul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tampilan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berikut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:</a:t>
            </a:r>
          </a:p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Sesuai</a:t>
            </a: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dengan</a:t>
            </a: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id yang </a:t>
            </a:r>
            <a:r>
              <a:rPr lang="en-US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dicari</a:t>
            </a:r>
            <a:endParaRPr lang="en-US" b="1" dirty="0">
              <a:solidFill>
                <a:schemeClr val="accent6">
                  <a:lumMod val="25000"/>
                  <a:lumOff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88B6A-41EF-D213-C030-1AF48DFB1CC6}"/>
              </a:ext>
            </a:extLst>
          </p:cNvPr>
          <p:cNvSpPr/>
          <p:nvPr/>
        </p:nvSpPr>
        <p:spPr>
          <a:xfrm>
            <a:off x="4795024" y="4207727"/>
            <a:ext cx="1319970" cy="1290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268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Google Shape;162;p16">
            <a:extLst>
              <a:ext uri="{FF2B5EF4-FFF2-40B4-BE49-F238E27FC236}">
                <a16:creationId xmlns:a16="http://schemas.microsoft.com/office/drawing/2014/main" id="{1EBA8E79-44ED-92C8-581A-BF80C21184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7994" y="832126"/>
            <a:ext cx="5307000" cy="6524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Membuat route untuk update data yang sudah ada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BF9FD3-0A9A-EC1F-1D13-5651C6015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7" y="1899996"/>
            <a:ext cx="4180009" cy="20361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9853E2-4671-F128-17DD-2B8009616E16}"/>
              </a:ext>
            </a:extLst>
          </p:cNvPr>
          <p:cNvSpPr txBox="1"/>
          <p:nvPr/>
        </p:nvSpPr>
        <p:spPr>
          <a:xfrm>
            <a:off x="806354" y="1592218"/>
            <a:ext cx="488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Pada car.controller.js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tambahkan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kode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berikut</a:t>
            </a:r>
            <a:endParaRPr lang="en-US" b="1" dirty="0">
              <a:solidFill>
                <a:schemeClr val="accent6">
                  <a:lumMod val="25000"/>
                  <a:lumOff val="7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843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62;p16">
            <a:extLst>
              <a:ext uri="{FF2B5EF4-FFF2-40B4-BE49-F238E27FC236}">
                <a16:creationId xmlns:a16="http://schemas.microsoft.com/office/drawing/2014/main" id="{0D00EE56-4FA9-EBC3-5FA7-B5CD3EAF3C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Cek perubahan menggunakan postman</a:t>
            </a:r>
            <a:endParaRPr dirty="0"/>
          </a:p>
        </p:txBody>
      </p:sp>
      <p:grpSp>
        <p:nvGrpSpPr>
          <p:cNvPr id="41" name="Grupo 56">
            <a:extLst>
              <a:ext uri="{FF2B5EF4-FFF2-40B4-BE49-F238E27FC236}">
                <a16:creationId xmlns:a16="http://schemas.microsoft.com/office/drawing/2014/main" id="{FC936AEC-3ACA-38CA-D8F9-CBEABBFEF317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42" name="Google Shape;902;p46">
              <a:extLst>
                <a:ext uri="{FF2B5EF4-FFF2-40B4-BE49-F238E27FC236}">
                  <a16:creationId xmlns:a16="http://schemas.microsoft.com/office/drawing/2014/main" id="{4B857BDC-7C8C-9754-E677-6F87A029759B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903;p46">
              <a:extLst>
                <a:ext uri="{FF2B5EF4-FFF2-40B4-BE49-F238E27FC236}">
                  <a16:creationId xmlns:a16="http://schemas.microsoft.com/office/drawing/2014/main" id="{73867B45-9729-846B-1361-0491F1E82D47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904;p46">
              <a:extLst>
                <a:ext uri="{FF2B5EF4-FFF2-40B4-BE49-F238E27FC236}">
                  <a16:creationId xmlns:a16="http://schemas.microsoft.com/office/drawing/2014/main" id="{8AC65409-EC62-ECC0-5AE2-6C971696353E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905;p46">
              <a:extLst>
                <a:ext uri="{FF2B5EF4-FFF2-40B4-BE49-F238E27FC236}">
                  <a16:creationId xmlns:a16="http://schemas.microsoft.com/office/drawing/2014/main" id="{AC9E89D8-56BE-F09A-7AB7-CE42FEF1A9F7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906;p46">
              <a:extLst>
                <a:ext uri="{FF2B5EF4-FFF2-40B4-BE49-F238E27FC236}">
                  <a16:creationId xmlns:a16="http://schemas.microsoft.com/office/drawing/2014/main" id="{9381AC0E-F32D-3DE7-0A5F-C6665922D299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907;p46">
              <a:extLst>
                <a:ext uri="{FF2B5EF4-FFF2-40B4-BE49-F238E27FC236}">
                  <a16:creationId xmlns:a16="http://schemas.microsoft.com/office/drawing/2014/main" id="{1D4917D0-5B83-F966-74AE-884004DEBE3A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908;p46">
              <a:extLst>
                <a:ext uri="{FF2B5EF4-FFF2-40B4-BE49-F238E27FC236}">
                  <a16:creationId xmlns:a16="http://schemas.microsoft.com/office/drawing/2014/main" id="{BCE387C2-0DD1-4C44-2DAF-0B80CE4E178E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909;p46">
              <a:extLst>
                <a:ext uri="{FF2B5EF4-FFF2-40B4-BE49-F238E27FC236}">
                  <a16:creationId xmlns:a16="http://schemas.microsoft.com/office/drawing/2014/main" id="{B8865B74-51CA-4849-3AD2-947311D00713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910;p46">
              <a:extLst>
                <a:ext uri="{FF2B5EF4-FFF2-40B4-BE49-F238E27FC236}">
                  <a16:creationId xmlns:a16="http://schemas.microsoft.com/office/drawing/2014/main" id="{B55E570D-2019-FE89-C7CF-12EA6B7078C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911;p46">
              <a:extLst>
                <a:ext uri="{FF2B5EF4-FFF2-40B4-BE49-F238E27FC236}">
                  <a16:creationId xmlns:a16="http://schemas.microsoft.com/office/drawing/2014/main" id="{9593881B-464C-2AB2-37AD-0B54E12C2FA3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912;p46">
              <a:extLst>
                <a:ext uri="{FF2B5EF4-FFF2-40B4-BE49-F238E27FC236}">
                  <a16:creationId xmlns:a16="http://schemas.microsoft.com/office/drawing/2014/main" id="{34ED2559-159D-49FB-2B1D-8FC006C1B7CE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913;p46">
              <a:extLst>
                <a:ext uri="{FF2B5EF4-FFF2-40B4-BE49-F238E27FC236}">
                  <a16:creationId xmlns:a16="http://schemas.microsoft.com/office/drawing/2014/main" id="{FD7BEE0C-45DF-8B89-0FEB-83BE592DC72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914;p46">
              <a:extLst>
                <a:ext uri="{FF2B5EF4-FFF2-40B4-BE49-F238E27FC236}">
                  <a16:creationId xmlns:a16="http://schemas.microsoft.com/office/drawing/2014/main" id="{B2E1DF0B-7764-58B4-428F-57EA871939DC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915;p46">
              <a:extLst>
                <a:ext uri="{FF2B5EF4-FFF2-40B4-BE49-F238E27FC236}">
                  <a16:creationId xmlns:a16="http://schemas.microsoft.com/office/drawing/2014/main" id="{A670E524-7442-4A8D-184D-13CB0FA266D2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916;p46">
              <a:extLst>
                <a:ext uri="{FF2B5EF4-FFF2-40B4-BE49-F238E27FC236}">
                  <a16:creationId xmlns:a16="http://schemas.microsoft.com/office/drawing/2014/main" id="{2F63CB44-9931-64D0-8EF0-973B279C232C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917;p46">
              <a:extLst>
                <a:ext uri="{FF2B5EF4-FFF2-40B4-BE49-F238E27FC236}">
                  <a16:creationId xmlns:a16="http://schemas.microsoft.com/office/drawing/2014/main" id="{B5EBD65A-C187-DF76-DE19-6C2C5B13E159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918;p46">
              <a:extLst>
                <a:ext uri="{FF2B5EF4-FFF2-40B4-BE49-F238E27FC236}">
                  <a16:creationId xmlns:a16="http://schemas.microsoft.com/office/drawing/2014/main" id="{04592189-DE03-4E3B-934A-0A4C23E1BCD5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919;p46">
              <a:extLst>
                <a:ext uri="{FF2B5EF4-FFF2-40B4-BE49-F238E27FC236}">
                  <a16:creationId xmlns:a16="http://schemas.microsoft.com/office/drawing/2014/main" id="{467C50CF-2403-8915-EFE8-B1DAEB57F946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920;p46">
              <a:extLst>
                <a:ext uri="{FF2B5EF4-FFF2-40B4-BE49-F238E27FC236}">
                  <a16:creationId xmlns:a16="http://schemas.microsoft.com/office/drawing/2014/main" id="{8B2898C3-123E-4BCD-6348-AAADD466B89F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921;p46">
              <a:extLst>
                <a:ext uri="{FF2B5EF4-FFF2-40B4-BE49-F238E27FC236}">
                  <a16:creationId xmlns:a16="http://schemas.microsoft.com/office/drawing/2014/main" id="{BFEEC601-777E-99F2-9382-ADC70F9A0C00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922;p46">
              <a:extLst>
                <a:ext uri="{FF2B5EF4-FFF2-40B4-BE49-F238E27FC236}">
                  <a16:creationId xmlns:a16="http://schemas.microsoft.com/office/drawing/2014/main" id="{67FF2D7A-B555-2420-E8F2-77150778D875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923;p46">
              <a:extLst>
                <a:ext uri="{FF2B5EF4-FFF2-40B4-BE49-F238E27FC236}">
                  <a16:creationId xmlns:a16="http://schemas.microsoft.com/office/drawing/2014/main" id="{BB6B454C-B2B0-43A0-D0C6-BFADC752997A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24;p46">
              <a:extLst>
                <a:ext uri="{FF2B5EF4-FFF2-40B4-BE49-F238E27FC236}">
                  <a16:creationId xmlns:a16="http://schemas.microsoft.com/office/drawing/2014/main" id="{5A62DAAB-C4FB-6A86-5C55-2B42F9037D15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25;p46">
              <a:extLst>
                <a:ext uri="{FF2B5EF4-FFF2-40B4-BE49-F238E27FC236}">
                  <a16:creationId xmlns:a16="http://schemas.microsoft.com/office/drawing/2014/main" id="{6BB9C770-FFBA-B34D-48C7-2212D513622E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6;p46">
              <a:extLst>
                <a:ext uri="{FF2B5EF4-FFF2-40B4-BE49-F238E27FC236}">
                  <a16:creationId xmlns:a16="http://schemas.microsoft.com/office/drawing/2014/main" id="{1DFE0545-3560-8B9A-462D-BF37C8817BF3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7" name="Picture 96">
            <a:extLst>
              <a:ext uri="{FF2B5EF4-FFF2-40B4-BE49-F238E27FC236}">
                <a16:creationId xmlns:a16="http://schemas.microsoft.com/office/drawing/2014/main" id="{169A4171-E180-4BF8-99A3-26A219C82F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607" y="3210369"/>
            <a:ext cx="4337054" cy="160606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9C147199-3A6F-6D89-28B6-AB9AEA6F8EDC}"/>
              </a:ext>
            </a:extLst>
          </p:cNvPr>
          <p:cNvSpPr txBox="1"/>
          <p:nvPr/>
        </p:nvSpPr>
        <p:spPr>
          <a:xfrm>
            <a:off x="767342" y="2870276"/>
            <a:ext cx="5317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Jika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berhasil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,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akan</a:t>
            </a: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di update di database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9BC1585C-57CC-737C-2832-F4DFEFBDA7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7607" y="1650567"/>
            <a:ext cx="4913347" cy="11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38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162;p16">
            <a:extLst>
              <a:ext uri="{FF2B5EF4-FFF2-40B4-BE49-F238E27FC236}">
                <a16:creationId xmlns:a16="http://schemas.microsoft.com/office/drawing/2014/main" id="{00CFD8FD-BEA1-55E6-044D-C276A29343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7994" y="832126"/>
            <a:ext cx="5307000" cy="6524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Menambahkan</a:t>
            </a:r>
            <a:r>
              <a:rPr lang="en-ID" dirty="0"/>
              <a:t> route </a:t>
            </a:r>
            <a:r>
              <a:rPr lang="en-ID" dirty="0" err="1"/>
              <a:t>untuk</a:t>
            </a:r>
            <a:r>
              <a:rPr lang="en-ID" dirty="0"/>
              <a:t> delete data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ada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920342-0F13-11CD-72B6-70AF122D32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0779" y="1976633"/>
            <a:ext cx="5342083" cy="2249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74AC98-7666-899A-621D-8450B36E742C}"/>
              </a:ext>
            </a:extLst>
          </p:cNvPr>
          <p:cNvSpPr txBox="1"/>
          <p:nvPr/>
        </p:nvSpPr>
        <p:spPr>
          <a:xfrm>
            <a:off x="806354" y="1592218"/>
            <a:ext cx="488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Pada car.controller.js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tambahkan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kode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berikut</a:t>
            </a:r>
            <a:endParaRPr lang="en-US" b="1" dirty="0">
              <a:solidFill>
                <a:schemeClr val="accent6">
                  <a:lumMod val="25000"/>
                  <a:lumOff val="7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927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162;p16">
            <a:extLst>
              <a:ext uri="{FF2B5EF4-FFF2-40B4-BE49-F238E27FC236}">
                <a16:creationId xmlns:a16="http://schemas.microsoft.com/office/drawing/2014/main" id="{58F52C98-D410-A487-1FF5-D4C28E048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7994" y="832126"/>
            <a:ext cx="5307000" cy="6524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percobaan</a:t>
            </a:r>
            <a:r>
              <a:rPr lang="en-US" dirty="0"/>
              <a:t> delete </a:t>
            </a:r>
            <a:r>
              <a:rPr lang="en-US" dirty="0" err="1"/>
              <a:t>menggunakan</a:t>
            </a:r>
            <a:r>
              <a:rPr lang="en-US" dirty="0"/>
              <a:t> postman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A75CC-5190-2FBA-210A-33D74181DB3A}"/>
              </a:ext>
            </a:extLst>
          </p:cNvPr>
          <p:cNvSpPr txBox="1"/>
          <p:nvPr/>
        </p:nvSpPr>
        <p:spPr>
          <a:xfrm>
            <a:off x="766080" y="3404258"/>
            <a:ext cx="4917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Jika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berhasil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,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akan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muncul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pesan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“Data deleted successfully”</a:t>
            </a:r>
            <a:endParaRPr lang="en-US" b="1" dirty="0">
              <a:solidFill>
                <a:schemeClr val="accent6">
                  <a:lumMod val="25000"/>
                  <a:lumOff val="7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E608E2-7DD0-398A-C924-0A5B25A0AB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6080" y="1677297"/>
            <a:ext cx="4913347" cy="163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1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162;p16">
            <a:extLst>
              <a:ext uri="{FF2B5EF4-FFF2-40B4-BE49-F238E27FC236}">
                <a16:creationId xmlns:a16="http://schemas.microsoft.com/office/drawing/2014/main" id="{1BE4308B-0364-FEA0-AAB0-B3BC0C7CE4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7994" y="832126"/>
            <a:ext cx="5307000" cy="6524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Mengecek</a:t>
            </a:r>
            <a:r>
              <a:rPr lang="en-US" dirty="0"/>
              <a:t> data </a:t>
            </a:r>
            <a:r>
              <a:rPr lang="en-US" dirty="0" err="1"/>
              <a:t>tadi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postman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13853-3747-F8F1-0EE0-36D80ABABB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8590" y="1814477"/>
            <a:ext cx="5413816" cy="1082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988EC6-F29A-107B-80B6-5A2F244A32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42844" y="3200800"/>
            <a:ext cx="2776956" cy="8019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81894D-72CB-D3BF-94A3-3EA0E31270B5}"/>
              </a:ext>
            </a:extLst>
          </p:cNvPr>
          <p:cNvSpPr txBox="1"/>
          <p:nvPr/>
        </p:nvSpPr>
        <p:spPr>
          <a:xfrm>
            <a:off x="771925" y="3091676"/>
            <a:ext cx="3334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Dan data yang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tadi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sudah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terhapus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,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sehingga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tidak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muncul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jika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di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panggil</a:t>
            </a:r>
            <a:endParaRPr lang="en-US" b="1" dirty="0">
              <a:solidFill>
                <a:schemeClr val="accent6">
                  <a:lumMod val="25000"/>
                  <a:lumOff val="7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461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6"/>
          <p:cNvSpPr txBox="1">
            <a:spLocks noGrp="1"/>
          </p:cNvSpPr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 Kasih!!</a:t>
            </a:r>
            <a:endParaRPr dirty="0"/>
          </a:p>
        </p:txBody>
      </p:sp>
      <p:sp>
        <p:nvSpPr>
          <p:cNvPr id="492" name="Google Shape;492;p36"/>
          <p:cNvSpPr txBox="1">
            <a:spLocks noGrp="1"/>
          </p:cNvSpPr>
          <p:nvPr>
            <p:ph type="subTitle" idx="1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Sekian presentasi dari saya</a:t>
            </a:r>
            <a:endParaRPr dirty="0"/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C1C0CF39-E114-3949-A27F-1C46512C1BF9}"/>
              </a:ext>
            </a:extLst>
          </p:cNvPr>
          <p:cNvGrpSpPr/>
          <p:nvPr/>
        </p:nvGrpSpPr>
        <p:grpSpPr>
          <a:xfrm>
            <a:off x="5051577" y="597671"/>
            <a:ext cx="3378214" cy="3959923"/>
            <a:chOff x="7017258" y="4131327"/>
            <a:chExt cx="583504" cy="683980"/>
          </a:xfrm>
        </p:grpSpPr>
        <p:sp>
          <p:nvSpPr>
            <p:cNvPr id="55" name="Google Shape;1160;p46">
              <a:extLst>
                <a:ext uri="{FF2B5EF4-FFF2-40B4-BE49-F238E27FC236}">
                  <a16:creationId xmlns:a16="http://schemas.microsoft.com/office/drawing/2014/main" id="{0B46D6C6-9873-6D47-AAD1-DB7F3E676FA1}"/>
                </a:ext>
              </a:extLst>
            </p:cNvPr>
            <p:cNvSpPr/>
            <p:nvPr/>
          </p:nvSpPr>
          <p:spPr>
            <a:xfrm>
              <a:off x="7315814" y="4178415"/>
              <a:ext cx="150241" cy="410597"/>
            </a:xfrm>
            <a:custGeom>
              <a:avLst/>
              <a:gdLst/>
              <a:ahLst/>
              <a:cxnLst/>
              <a:rect l="l" t="t" r="r" b="b"/>
              <a:pathLst>
                <a:path w="1502409" h="4105966" extrusionOk="0">
                  <a:moveTo>
                    <a:pt x="0" y="0"/>
                  </a:moveTo>
                  <a:lnTo>
                    <a:pt x="1502410" y="868091"/>
                  </a:lnTo>
                  <a:lnTo>
                    <a:pt x="1502410" y="4105966"/>
                  </a:lnTo>
                  <a:lnTo>
                    <a:pt x="0" y="3238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161;p46">
              <a:extLst>
                <a:ext uri="{FF2B5EF4-FFF2-40B4-BE49-F238E27FC236}">
                  <a16:creationId xmlns:a16="http://schemas.microsoft.com/office/drawing/2014/main" id="{DA490056-2149-524D-843B-0B23B4A63343}"/>
                </a:ext>
              </a:extLst>
            </p:cNvPr>
            <p:cNvSpPr/>
            <p:nvPr/>
          </p:nvSpPr>
          <p:spPr>
            <a:xfrm>
              <a:off x="7320563" y="4281056"/>
              <a:ext cx="70592" cy="94782"/>
            </a:xfrm>
            <a:custGeom>
              <a:avLst/>
              <a:gdLst/>
              <a:ahLst/>
              <a:cxnLst/>
              <a:rect l="l" t="t" r="r" b="b"/>
              <a:pathLst>
                <a:path w="705920" h="947817" extrusionOk="0">
                  <a:moveTo>
                    <a:pt x="352852" y="947818"/>
                  </a:moveTo>
                  <a:cubicBezTo>
                    <a:pt x="-335753" y="51620"/>
                    <a:pt x="162642" y="-272810"/>
                    <a:pt x="352852" y="252381"/>
                  </a:cubicBezTo>
                  <a:cubicBezTo>
                    <a:pt x="543863" y="-49564"/>
                    <a:pt x="1041456" y="855467"/>
                    <a:pt x="352852" y="94781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162;p46">
              <a:extLst>
                <a:ext uri="{FF2B5EF4-FFF2-40B4-BE49-F238E27FC236}">
                  <a16:creationId xmlns:a16="http://schemas.microsoft.com/office/drawing/2014/main" id="{3C5EE54E-1191-F64D-B370-D9B5C3978D8F}"/>
                </a:ext>
              </a:extLst>
            </p:cNvPr>
            <p:cNvSpPr/>
            <p:nvPr/>
          </p:nvSpPr>
          <p:spPr>
            <a:xfrm>
              <a:off x="7077193" y="4326164"/>
              <a:ext cx="134029" cy="147278"/>
            </a:xfrm>
            <a:custGeom>
              <a:avLst/>
              <a:gdLst/>
              <a:ahLst/>
              <a:cxnLst/>
              <a:rect l="l" t="t" r="r" b="b"/>
              <a:pathLst>
                <a:path w="1340290" h="1472783" extrusionOk="0">
                  <a:moveTo>
                    <a:pt x="1340291" y="774135"/>
                  </a:moveTo>
                  <a:lnTo>
                    <a:pt x="0" y="0"/>
                  </a:lnTo>
                  <a:lnTo>
                    <a:pt x="0" y="698649"/>
                  </a:lnTo>
                  <a:lnTo>
                    <a:pt x="1340291" y="1472784"/>
                  </a:lnTo>
                  <a:lnTo>
                    <a:pt x="1340291" y="77413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63;p46">
              <a:extLst>
                <a:ext uri="{FF2B5EF4-FFF2-40B4-BE49-F238E27FC236}">
                  <a16:creationId xmlns:a16="http://schemas.microsoft.com/office/drawing/2014/main" id="{BA083FF7-428D-C24A-B881-36F5DB395AF1}"/>
                </a:ext>
              </a:extLst>
            </p:cNvPr>
            <p:cNvSpPr/>
            <p:nvPr/>
          </p:nvSpPr>
          <p:spPr>
            <a:xfrm>
              <a:off x="7089116" y="4349542"/>
              <a:ext cx="15249" cy="22656"/>
            </a:xfrm>
            <a:custGeom>
              <a:avLst/>
              <a:gdLst/>
              <a:ahLst/>
              <a:cxnLst/>
              <a:rect l="l" t="t" r="r" b="b"/>
              <a:pathLst>
                <a:path w="152488" h="226558" extrusionOk="0">
                  <a:moveTo>
                    <a:pt x="152488" y="157447"/>
                  </a:moveTo>
                  <a:cubicBezTo>
                    <a:pt x="152488" y="215266"/>
                    <a:pt x="118780" y="241767"/>
                    <a:pt x="76244" y="217675"/>
                  </a:cubicBezTo>
                  <a:cubicBezTo>
                    <a:pt x="34510" y="193584"/>
                    <a:pt x="0" y="126931"/>
                    <a:pt x="0" y="69112"/>
                  </a:cubicBezTo>
                  <a:cubicBezTo>
                    <a:pt x="0" y="11293"/>
                    <a:pt x="33708" y="-15208"/>
                    <a:pt x="76244" y="8884"/>
                  </a:cubicBezTo>
                  <a:cubicBezTo>
                    <a:pt x="118780" y="32975"/>
                    <a:pt x="152488" y="99628"/>
                    <a:pt x="152488" y="1574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164;p46">
              <a:extLst>
                <a:ext uri="{FF2B5EF4-FFF2-40B4-BE49-F238E27FC236}">
                  <a16:creationId xmlns:a16="http://schemas.microsoft.com/office/drawing/2014/main" id="{839367E8-6B3B-B741-86D0-942ABD040E64}"/>
                </a:ext>
              </a:extLst>
            </p:cNvPr>
            <p:cNvSpPr/>
            <p:nvPr/>
          </p:nvSpPr>
          <p:spPr>
            <a:xfrm>
              <a:off x="7111362" y="4360598"/>
              <a:ext cx="48876" cy="39108"/>
            </a:xfrm>
            <a:custGeom>
              <a:avLst/>
              <a:gdLst/>
              <a:ahLst/>
              <a:cxnLst/>
              <a:rect l="l" t="t" r="r" b="b"/>
              <a:pathLst>
                <a:path w="488764" h="391082" extrusionOk="0">
                  <a:moveTo>
                    <a:pt x="0" y="0"/>
                  </a:moveTo>
                  <a:lnTo>
                    <a:pt x="488765" y="281869"/>
                  </a:lnTo>
                  <a:lnTo>
                    <a:pt x="488765" y="391083"/>
                  </a:lnTo>
                  <a:lnTo>
                    <a:pt x="0" y="110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65;p46">
              <a:extLst>
                <a:ext uri="{FF2B5EF4-FFF2-40B4-BE49-F238E27FC236}">
                  <a16:creationId xmlns:a16="http://schemas.microsoft.com/office/drawing/2014/main" id="{A7B9A1FD-47D5-2949-A8F7-750BB12601C5}"/>
                </a:ext>
              </a:extLst>
            </p:cNvPr>
            <p:cNvSpPr/>
            <p:nvPr/>
          </p:nvSpPr>
          <p:spPr>
            <a:xfrm>
              <a:off x="7111442" y="4383982"/>
              <a:ext cx="85875" cy="60469"/>
            </a:xfrm>
            <a:custGeom>
              <a:avLst/>
              <a:gdLst/>
              <a:ahLst/>
              <a:cxnLst/>
              <a:rect l="l" t="t" r="r" b="b"/>
              <a:pathLst>
                <a:path w="858749" h="604692" extrusionOk="0">
                  <a:moveTo>
                    <a:pt x="0" y="0"/>
                  </a:moveTo>
                  <a:lnTo>
                    <a:pt x="858749" y="495479"/>
                  </a:lnTo>
                  <a:lnTo>
                    <a:pt x="858749" y="604692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66;p46">
              <a:extLst>
                <a:ext uri="{FF2B5EF4-FFF2-40B4-BE49-F238E27FC236}">
                  <a16:creationId xmlns:a16="http://schemas.microsoft.com/office/drawing/2014/main" id="{5FEC3C0A-4C02-A64E-9743-92B4501C194D}"/>
                </a:ext>
              </a:extLst>
            </p:cNvPr>
            <p:cNvSpPr/>
            <p:nvPr/>
          </p:nvSpPr>
          <p:spPr>
            <a:xfrm>
              <a:off x="7281165" y="4207564"/>
              <a:ext cx="150241" cy="410597"/>
            </a:xfrm>
            <a:custGeom>
              <a:avLst/>
              <a:gdLst/>
              <a:ahLst/>
              <a:cxnLst/>
              <a:rect l="l" t="t" r="r" b="b"/>
              <a:pathLst>
                <a:path w="1502410" h="4105966" extrusionOk="0">
                  <a:moveTo>
                    <a:pt x="0" y="0"/>
                  </a:moveTo>
                  <a:lnTo>
                    <a:pt x="1502410" y="868091"/>
                  </a:lnTo>
                  <a:lnTo>
                    <a:pt x="1502410" y="4105967"/>
                  </a:lnTo>
                  <a:lnTo>
                    <a:pt x="0" y="323867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67;p46">
              <a:extLst>
                <a:ext uri="{FF2B5EF4-FFF2-40B4-BE49-F238E27FC236}">
                  <a16:creationId xmlns:a16="http://schemas.microsoft.com/office/drawing/2014/main" id="{245CFDBC-B787-F140-A27C-8FE8AEB99F24}"/>
                </a:ext>
              </a:extLst>
            </p:cNvPr>
            <p:cNvSpPr/>
            <p:nvPr/>
          </p:nvSpPr>
          <p:spPr>
            <a:xfrm>
              <a:off x="7295649" y="4387505"/>
              <a:ext cx="120706" cy="80626"/>
            </a:xfrm>
            <a:custGeom>
              <a:avLst/>
              <a:gdLst/>
              <a:ahLst/>
              <a:cxnLst/>
              <a:rect l="l" t="t" r="r" b="b"/>
              <a:pathLst>
                <a:path w="1207064" h="806256" extrusionOk="0">
                  <a:moveTo>
                    <a:pt x="0" y="0"/>
                  </a:moveTo>
                  <a:lnTo>
                    <a:pt x="1207064" y="697043"/>
                  </a:lnTo>
                  <a:lnTo>
                    <a:pt x="1207064" y="806257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68;p46">
              <a:extLst>
                <a:ext uri="{FF2B5EF4-FFF2-40B4-BE49-F238E27FC236}">
                  <a16:creationId xmlns:a16="http://schemas.microsoft.com/office/drawing/2014/main" id="{68B13998-FD80-8345-BC29-F5B03C07C4E8}"/>
                </a:ext>
              </a:extLst>
            </p:cNvPr>
            <p:cNvSpPr/>
            <p:nvPr/>
          </p:nvSpPr>
          <p:spPr>
            <a:xfrm>
              <a:off x="7304051" y="4414012"/>
              <a:ext cx="103772" cy="70909"/>
            </a:xfrm>
            <a:custGeom>
              <a:avLst/>
              <a:gdLst/>
              <a:ahLst/>
              <a:cxnLst/>
              <a:rect l="l" t="t" r="r" b="b"/>
              <a:pathLst>
                <a:path w="1037722" h="709088" extrusionOk="0">
                  <a:moveTo>
                    <a:pt x="0" y="0"/>
                  </a:moveTo>
                  <a:lnTo>
                    <a:pt x="1037722" y="599874"/>
                  </a:lnTo>
                  <a:lnTo>
                    <a:pt x="1037722" y="709088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69;p46">
              <a:extLst>
                <a:ext uri="{FF2B5EF4-FFF2-40B4-BE49-F238E27FC236}">
                  <a16:creationId xmlns:a16="http://schemas.microsoft.com/office/drawing/2014/main" id="{551BFB32-2776-2F40-8765-7EFBDACFAF4D}"/>
                </a:ext>
              </a:extLst>
            </p:cNvPr>
            <p:cNvSpPr/>
            <p:nvPr/>
          </p:nvSpPr>
          <p:spPr>
            <a:xfrm>
              <a:off x="7242035" y="4420419"/>
              <a:ext cx="88684" cy="87371"/>
            </a:xfrm>
            <a:custGeom>
              <a:avLst/>
              <a:gdLst/>
              <a:ahLst/>
              <a:cxnLst/>
              <a:rect l="l" t="t" r="r" b="b"/>
              <a:pathLst>
                <a:path w="886839" h="873712" extrusionOk="0">
                  <a:moveTo>
                    <a:pt x="0" y="361370"/>
                  </a:moveTo>
                  <a:lnTo>
                    <a:pt x="0" y="0"/>
                  </a:lnTo>
                  <a:lnTo>
                    <a:pt x="886839" y="512342"/>
                  </a:lnTo>
                  <a:lnTo>
                    <a:pt x="886839" y="873712"/>
                  </a:lnTo>
                  <a:lnTo>
                    <a:pt x="0" y="36137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70;p46">
              <a:extLst>
                <a:ext uri="{FF2B5EF4-FFF2-40B4-BE49-F238E27FC236}">
                  <a16:creationId xmlns:a16="http://schemas.microsoft.com/office/drawing/2014/main" id="{94624E01-92BA-314D-8E1B-36A9576598AD}"/>
                </a:ext>
              </a:extLst>
            </p:cNvPr>
            <p:cNvSpPr/>
            <p:nvPr/>
          </p:nvSpPr>
          <p:spPr>
            <a:xfrm>
              <a:off x="7521147" y="4436256"/>
              <a:ext cx="79615" cy="187933"/>
            </a:xfrm>
            <a:custGeom>
              <a:avLst/>
              <a:gdLst/>
              <a:ahLst/>
              <a:cxnLst/>
              <a:rect l="l" t="t" r="r" b="b"/>
              <a:pathLst>
                <a:path w="796148" h="1879329" extrusionOk="0">
                  <a:moveTo>
                    <a:pt x="294543" y="125463"/>
                  </a:moveTo>
                  <a:cubicBezTo>
                    <a:pt x="225522" y="15446"/>
                    <a:pt x="130016" y="991"/>
                    <a:pt x="126003" y="188"/>
                  </a:cubicBezTo>
                  <a:cubicBezTo>
                    <a:pt x="116373" y="-1418"/>
                    <a:pt x="110754" y="7416"/>
                    <a:pt x="110754" y="20264"/>
                  </a:cubicBezTo>
                  <a:lnTo>
                    <a:pt x="110754" y="310967"/>
                  </a:lnTo>
                  <a:cubicBezTo>
                    <a:pt x="110754" y="409741"/>
                    <a:pt x="77046" y="473182"/>
                    <a:pt x="10433" y="500485"/>
                  </a:cubicBezTo>
                  <a:cubicBezTo>
                    <a:pt x="4013" y="502894"/>
                    <a:pt x="0" y="510122"/>
                    <a:pt x="0" y="519758"/>
                  </a:cubicBezTo>
                  <a:cubicBezTo>
                    <a:pt x="0" y="659488"/>
                    <a:pt x="2408" y="1259362"/>
                    <a:pt x="3210" y="1446472"/>
                  </a:cubicBezTo>
                  <a:cubicBezTo>
                    <a:pt x="3210" y="1477790"/>
                    <a:pt x="24879" y="1514731"/>
                    <a:pt x="51364" y="1529988"/>
                  </a:cubicBezTo>
                  <a:cubicBezTo>
                    <a:pt x="194222" y="1612702"/>
                    <a:pt x="604335" y="1849600"/>
                    <a:pt x="604335" y="1849600"/>
                  </a:cubicBezTo>
                  <a:cubicBezTo>
                    <a:pt x="713484" y="1913040"/>
                    <a:pt x="783308" y="1873691"/>
                    <a:pt x="795346" y="1743598"/>
                  </a:cubicBezTo>
                  <a:lnTo>
                    <a:pt x="796149" y="1167815"/>
                  </a:lnTo>
                  <a:cubicBezTo>
                    <a:pt x="796149" y="1080283"/>
                    <a:pt x="780900" y="990342"/>
                    <a:pt x="732746" y="915659"/>
                  </a:cubicBezTo>
                  <a:cubicBezTo>
                    <a:pt x="705458" y="873098"/>
                    <a:pt x="673355" y="840173"/>
                    <a:pt x="639648" y="820900"/>
                  </a:cubicBezTo>
                  <a:lnTo>
                    <a:pt x="359551" y="659488"/>
                  </a:lnTo>
                  <a:lnTo>
                    <a:pt x="359551" y="389665"/>
                  </a:lnTo>
                  <a:cubicBezTo>
                    <a:pt x="360353" y="283663"/>
                    <a:pt x="337882" y="195328"/>
                    <a:pt x="294543" y="12546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71;p46">
              <a:extLst>
                <a:ext uri="{FF2B5EF4-FFF2-40B4-BE49-F238E27FC236}">
                  <a16:creationId xmlns:a16="http://schemas.microsoft.com/office/drawing/2014/main" id="{10DE90FF-48AC-4A4F-88ED-74F8C32263B8}"/>
                </a:ext>
              </a:extLst>
            </p:cNvPr>
            <p:cNvSpPr/>
            <p:nvPr/>
          </p:nvSpPr>
          <p:spPr>
            <a:xfrm>
              <a:off x="7483777" y="4463342"/>
              <a:ext cx="31300" cy="120537"/>
            </a:xfrm>
            <a:custGeom>
              <a:avLst/>
              <a:gdLst/>
              <a:ahLst/>
              <a:cxnLst/>
              <a:rect l="l" t="t" r="r" b="b"/>
              <a:pathLst>
                <a:path w="313002" h="1205369" extrusionOk="0">
                  <a:moveTo>
                    <a:pt x="0" y="0"/>
                  </a:moveTo>
                  <a:lnTo>
                    <a:pt x="313002" y="180685"/>
                  </a:lnTo>
                  <a:lnTo>
                    <a:pt x="313002" y="1205370"/>
                  </a:lnTo>
                  <a:lnTo>
                    <a:pt x="0" y="1024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72;p46">
              <a:extLst>
                <a:ext uri="{FF2B5EF4-FFF2-40B4-BE49-F238E27FC236}">
                  <a16:creationId xmlns:a16="http://schemas.microsoft.com/office/drawing/2014/main" id="{E4318164-AB54-A341-AF90-6E36AA2C4788}"/>
                </a:ext>
              </a:extLst>
            </p:cNvPr>
            <p:cNvSpPr/>
            <p:nvPr/>
          </p:nvSpPr>
          <p:spPr>
            <a:xfrm>
              <a:off x="7017258" y="4131327"/>
              <a:ext cx="238925" cy="281547"/>
            </a:xfrm>
            <a:custGeom>
              <a:avLst/>
              <a:gdLst/>
              <a:ahLst/>
              <a:cxnLst/>
              <a:rect l="l" t="t" r="r" b="b"/>
              <a:pathLst>
                <a:path w="2389249" h="2815474" extrusionOk="0">
                  <a:moveTo>
                    <a:pt x="2388447" y="1379631"/>
                  </a:moveTo>
                  <a:lnTo>
                    <a:pt x="0" y="0"/>
                  </a:lnTo>
                  <a:lnTo>
                    <a:pt x="803" y="1245522"/>
                  </a:lnTo>
                  <a:lnTo>
                    <a:pt x="2178173" y="2503090"/>
                  </a:lnTo>
                  <a:lnTo>
                    <a:pt x="2389249" y="2815474"/>
                  </a:lnTo>
                  <a:lnTo>
                    <a:pt x="2388447" y="137963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73;p46">
              <a:extLst>
                <a:ext uri="{FF2B5EF4-FFF2-40B4-BE49-F238E27FC236}">
                  <a16:creationId xmlns:a16="http://schemas.microsoft.com/office/drawing/2014/main" id="{933A2D64-80DC-6746-9B59-2085AEAAEC6E}"/>
                </a:ext>
              </a:extLst>
            </p:cNvPr>
            <p:cNvSpPr/>
            <p:nvPr/>
          </p:nvSpPr>
          <p:spPr>
            <a:xfrm>
              <a:off x="7142010" y="4233590"/>
              <a:ext cx="52327" cy="41116"/>
            </a:xfrm>
            <a:custGeom>
              <a:avLst/>
              <a:gdLst/>
              <a:ahLst/>
              <a:cxnLst/>
              <a:rect l="l" t="t" r="r" b="b"/>
              <a:pathLst>
                <a:path w="523275" h="411158" extrusionOk="0">
                  <a:moveTo>
                    <a:pt x="523275" y="301945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523275" y="411159"/>
                  </a:lnTo>
                  <a:lnTo>
                    <a:pt x="523275" y="30194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74;p46">
              <a:extLst>
                <a:ext uri="{FF2B5EF4-FFF2-40B4-BE49-F238E27FC236}">
                  <a16:creationId xmlns:a16="http://schemas.microsoft.com/office/drawing/2014/main" id="{3F4E65C5-7F7E-0F4F-B2C6-80E93D82C7E8}"/>
                </a:ext>
              </a:extLst>
            </p:cNvPr>
            <p:cNvSpPr/>
            <p:nvPr/>
          </p:nvSpPr>
          <p:spPr>
            <a:xfrm>
              <a:off x="7064950" y="4210927"/>
              <a:ext cx="129615" cy="85765"/>
            </a:xfrm>
            <a:custGeom>
              <a:avLst/>
              <a:gdLst/>
              <a:ahLst/>
              <a:cxnLst/>
              <a:rect l="l" t="t" r="r" b="b"/>
              <a:pathLst>
                <a:path w="1296149" h="857651" extrusionOk="0">
                  <a:moveTo>
                    <a:pt x="1296150" y="748438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1296150" y="857652"/>
                  </a:lnTo>
                  <a:lnTo>
                    <a:pt x="1296150" y="7484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75;p46">
              <a:extLst>
                <a:ext uri="{FF2B5EF4-FFF2-40B4-BE49-F238E27FC236}">
                  <a16:creationId xmlns:a16="http://schemas.microsoft.com/office/drawing/2014/main" id="{3EF8805A-AE6F-D343-BD55-33C408985582}"/>
                </a:ext>
              </a:extLst>
            </p:cNvPr>
            <p:cNvSpPr/>
            <p:nvPr/>
          </p:nvSpPr>
          <p:spPr>
            <a:xfrm>
              <a:off x="7038303" y="4217334"/>
              <a:ext cx="156340" cy="101264"/>
            </a:xfrm>
            <a:custGeom>
              <a:avLst/>
              <a:gdLst/>
              <a:ahLst/>
              <a:cxnLst/>
              <a:rect l="l" t="t" r="r" b="b"/>
              <a:pathLst>
                <a:path w="1563405" h="1012639" extrusionOk="0">
                  <a:moveTo>
                    <a:pt x="1563405" y="903425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1563405" y="1012639"/>
                  </a:lnTo>
                  <a:lnTo>
                    <a:pt x="1563405" y="90342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76;p46">
              <a:extLst>
                <a:ext uri="{FF2B5EF4-FFF2-40B4-BE49-F238E27FC236}">
                  <a16:creationId xmlns:a16="http://schemas.microsoft.com/office/drawing/2014/main" id="{DB85EE08-57AA-304F-9281-620E4F00D77F}"/>
                </a:ext>
              </a:extLst>
            </p:cNvPr>
            <p:cNvSpPr/>
            <p:nvPr/>
          </p:nvSpPr>
          <p:spPr>
            <a:xfrm>
              <a:off x="7206986" y="4270200"/>
              <a:ext cx="27127" cy="40368"/>
            </a:xfrm>
            <a:custGeom>
              <a:avLst/>
              <a:gdLst/>
              <a:ahLst/>
              <a:cxnLst/>
              <a:rect l="l" t="t" r="r" b="b"/>
              <a:pathLst>
                <a:path w="271268" h="403680" extrusionOk="0">
                  <a:moveTo>
                    <a:pt x="0" y="123544"/>
                  </a:moveTo>
                  <a:cubicBezTo>
                    <a:pt x="0" y="226333"/>
                    <a:pt x="60995" y="344381"/>
                    <a:pt x="135634" y="387745"/>
                  </a:cubicBezTo>
                  <a:cubicBezTo>
                    <a:pt x="210273" y="431110"/>
                    <a:pt x="271268" y="382927"/>
                    <a:pt x="271268" y="280137"/>
                  </a:cubicBezTo>
                  <a:cubicBezTo>
                    <a:pt x="271268" y="177347"/>
                    <a:pt x="210273" y="59300"/>
                    <a:pt x="135634" y="15935"/>
                  </a:cubicBezTo>
                  <a:cubicBezTo>
                    <a:pt x="60995" y="-27429"/>
                    <a:pt x="0" y="20754"/>
                    <a:pt x="0" y="1235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77;p46">
              <a:extLst>
                <a:ext uri="{FF2B5EF4-FFF2-40B4-BE49-F238E27FC236}">
                  <a16:creationId xmlns:a16="http://schemas.microsoft.com/office/drawing/2014/main" id="{C5EFC99A-B8D7-484E-85C4-BC9519430A52}"/>
                </a:ext>
              </a:extLst>
            </p:cNvPr>
            <p:cNvSpPr/>
            <p:nvPr/>
          </p:nvSpPr>
          <p:spPr>
            <a:xfrm>
              <a:off x="7358065" y="4552792"/>
              <a:ext cx="238925" cy="262515"/>
            </a:xfrm>
            <a:custGeom>
              <a:avLst/>
              <a:gdLst/>
              <a:ahLst/>
              <a:cxnLst/>
              <a:rect l="l" t="t" r="r" b="b"/>
              <a:pathLst>
                <a:path w="2389248" h="2625152" extrusionOk="0">
                  <a:moveTo>
                    <a:pt x="0" y="0"/>
                  </a:moveTo>
                  <a:lnTo>
                    <a:pt x="2388447" y="1379630"/>
                  </a:lnTo>
                  <a:lnTo>
                    <a:pt x="2389249" y="2625153"/>
                  </a:lnTo>
                  <a:lnTo>
                    <a:pt x="211076" y="1367585"/>
                  </a:lnTo>
                  <a:lnTo>
                    <a:pt x="803" y="14366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99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78;p46">
              <a:extLst>
                <a:ext uri="{FF2B5EF4-FFF2-40B4-BE49-F238E27FC236}">
                  <a16:creationId xmlns:a16="http://schemas.microsoft.com/office/drawing/2014/main" id="{17F6C43F-8D1C-C94E-B682-D8A2B4723403}"/>
                </a:ext>
              </a:extLst>
            </p:cNvPr>
            <p:cNvSpPr/>
            <p:nvPr/>
          </p:nvSpPr>
          <p:spPr>
            <a:xfrm>
              <a:off x="7419281" y="4618458"/>
              <a:ext cx="52327" cy="41116"/>
            </a:xfrm>
            <a:custGeom>
              <a:avLst/>
              <a:gdLst/>
              <a:ahLst/>
              <a:cxnLst/>
              <a:rect l="l" t="t" r="r" b="b"/>
              <a:pathLst>
                <a:path w="523275" h="411158" extrusionOk="0">
                  <a:moveTo>
                    <a:pt x="0" y="0"/>
                  </a:moveTo>
                  <a:lnTo>
                    <a:pt x="523275" y="301945"/>
                  </a:lnTo>
                  <a:lnTo>
                    <a:pt x="523275" y="411159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79;p46">
              <a:extLst>
                <a:ext uri="{FF2B5EF4-FFF2-40B4-BE49-F238E27FC236}">
                  <a16:creationId xmlns:a16="http://schemas.microsoft.com/office/drawing/2014/main" id="{8239D188-FF10-B144-BBCA-B1C91E8B82D2}"/>
                </a:ext>
              </a:extLst>
            </p:cNvPr>
            <p:cNvSpPr/>
            <p:nvPr/>
          </p:nvSpPr>
          <p:spPr>
            <a:xfrm>
              <a:off x="7419281" y="4640240"/>
              <a:ext cx="94462" cy="65448"/>
            </a:xfrm>
            <a:custGeom>
              <a:avLst/>
              <a:gdLst/>
              <a:ahLst/>
              <a:cxnLst/>
              <a:rect l="l" t="t" r="r" b="b"/>
              <a:pathLst>
                <a:path w="944624" h="654481" extrusionOk="0">
                  <a:moveTo>
                    <a:pt x="0" y="0"/>
                  </a:moveTo>
                  <a:lnTo>
                    <a:pt x="944624" y="545267"/>
                  </a:lnTo>
                  <a:lnTo>
                    <a:pt x="944624" y="654481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80;p46">
              <a:extLst>
                <a:ext uri="{FF2B5EF4-FFF2-40B4-BE49-F238E27FC236}">
                  <a16:creationId xmlns:a16="http://schemas.microsoft.com/office/drawing/2014/main" id="{F103420C-D8B8-3B4C-BE84-631DD6D8C9B9}"/>
                </a:ext>
              </a:extLst>
            </p:cNvPr>
            <p:cNvSpPr/>
            <p:nvPr/>
          </p:nvSpPr>
          <p:spPr>
            <a:xfrm>
              <a:off x="7419281" y="4662102"/>
              <a:ext cx="122231" cy="81509"/>
            </a:xfrm>
            <a:custGeom>
              <a:avLst/>
              <a:gdLst/>
              <a:ahLst/>
              <a:cxnLst/>
              <a:rect l="l" t="t" r="r" b="b"/>
              <a:pathLst>
                <a:path w="1222313" h="815090" extrusionOk="0">
                  <a:moveTo>
                    <a:pt x="0" y="0"/>
                  </a:moveTo>
                  <a:lnTo>
                    <a:pt x="1222313" y="705876"/>
                  </a:lnTo>
                  <a:lnTo>
                    <a:pt x="1222313" y="815090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81;p46">
              <a:extLst>
                <a:ext uri="{FF2B5EF4-FFF2-40B4-BE49-F238E27FC236}">
                  <a16:creationId xmlns:a16="http://schemas.microsoft.com/office/drawing/2014/main" id="{13CE0265-F5AC-B742-9206-C9DA29FF50A9}"/>
                </a:ext>
              </a:extLst>
            </p:cNvPr>
            <p:cNvSpPr/>
            <p:nvPr/>
          </p:nvSpPr>
          <p:spPr>
            <a:xfrm>
              <a:off x="7379431" y="4594446"/>
              <a:ext cx="27127" cy="40368"/>
            </a:xfrm>
            <a:custGeom>
              <a:avLst/>
              <a:gdLst/>
              <a:ahLst/>
              <a:cxnLst/>
              <a:rect l="l" t="t" r="r" b="b"/>
              <a:pathLst>
                <a:path w="271268" h="403680" extrusionOk="0">
                  <a:moveTo>
                    <a:pt x="271268" y="280137"/>
                  </a:moveTo>
                  <a:cubicBezTo>
                    <a:pt x="271268" y="382927"/>
                    <a:pt x="210273" y="431109"/>
                    <a:pt x="135634" y="387745"/>
                  </a:cubicBezTo>
                  <a:cubicBezTo>
                    <a:pt x="60995" y="344381"/>
                    <a:pt x="0" y="226333"/>
                    <a:pt x="0" y="123544"/>
                  </a:cubicBezTo>
                  <a:cubicBezTo>
                    <a:pt x="0" y="20754"/>
                    <a:pt x="60995" y="-27429"/>
                    <a:pt x="135634" y="15935"/>
                  </a:cubicBezTo>
                  <a:cubicBezTo>
                    <a:pt x="210273" y="59300"/>
                    <a:pt x="270466" y="177348"/>
                    <a:pt x="271268" y="2801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82;p46">
              <a:extLst>
                <a:ext uri="{FF2B5EF4-FFF2-40B4-BE49-F238E27FC236}">
                  <a16:creationId xmlns:a16="http://schemas.microsoft.com/office/drawing/2014/main" id="{D7467D72-ACF1-564E-9A83-E042225F0309}"/>
                </a:ext>
              </a:extLst>
            </p:cNvPr>
            <p:cNvSpPr/>
            <p:nvPr/>
          </p:nvSpPr>
          <p:spPr>
            <a:xfrm>
              <a:off x="7242195" y="4530298"/>
              <a:ext cx="67095" cy="91494"/>
            </a:xfrm>
            <a:custGeom>
              <a:avLst/>
              <a:gdLst/>
              <a:ahLst/>
              <a:cxnLst/>
              <a:rect l="l" t="t" r="r" b="b"/>
              <a:pathLst>
                <a:path w="670948" h="914939" extrusionOk="0">
                  <a:moveTo>
                    <a:pt x="335474" y="11956"/>
                  </a:moveTo>
                  <a:cubicBezTo>
                    <a:pt x="383628" y="39259"/>
                    <a:pt x="422152" y="106715"/>
                    <a:pt x="422152" y="162125"/>
                  </a:cubicBezTo>
                  <a:lnTo>
                    <a:pt x="422152" y="407054"/>
                  </a:lnTo>
                  <a:lnTo>
                    <a:pt x="584270" y="500207"/>
                  </a:lnTo>
                  <a:cubicBezTo>
                    <a:pt x="632425" y="527511"/>
                    <a:pt x="670948" y="594966"/>
                    <a:pt x="670948" y="650376"/>
                  </a:cubicBezTo>
                  <a:cubicBezTo>
                    <a:pt x="670948" y="705786"/>
                    <a:pt x="632425" y="728272"/>
                    <a:pt x="584270" y="700968"/>
                  </a:cubicBezTo>
                  <a:lnTo>
                    <a:pt x="422152" y="607815"/>
                  </a:lnTo>
                  <a:lnTo>
                    <a:pt x="422152" y="852744"/>
                  </a:lnTo>
                  <a:cubicBezTo>
                    <a:pt x="422152" y="908153"/>
                    <a:pt x="383628" y="930639"/>
                    <a:pt x="335474" y="903335"/>
                  </a:cubicBezTo>
                  <a:cubicBezTo>
                    <a:pt x="287320" y="876032"/>
                    <a:pt x="248797" y="808576"/>
                    <a:pt x="248797" y="753166"/>
                  </a:cubicBezTo>
                  <a:lnTo>
                    <a:pt x="248797" y="508237"/>
                  </a:lnTo>
                  <a:lnTo>
                    <a:pt x="86677" y="415084"/>
                  </a:lnTo>
                  <a:cubicBezTo>
                    <a:pt x="38523" y="387781"/>
                    <a:pt x="0" y="320325"/>
                    <a:pt x="0" y="264915"/>
                  </a:cubicBezTo>
                  <a:cubicBezTo>
                    <a:pt x="0" y="209505"/>
                    <a:pt x="38523" y="187020"/>
                    <a:pt x="86677" y="214323"/>
                  </a:cubicBezTo>
                  <a:lnTo>
                    <a:pt x="248797" y="307476"/>
                  </a:lnTo>
                  <a:lnTo>
                    <a:pt x="248797" y="62548"/>
                  </a:lnTo>
                  <a:cubicBezTo>
                    <a:pt x="247994" y="7138"/>
                    <a:pt x="287320" y="-16151"/>
                    <a:pt x="335474" y="1195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83;p46">
              <a:extLst>
                <a:ext uri="{FF2B5EF4-FFF2-40B4-BE49-F238E27FC236}">
                  <a16:creationId xmlns:a16="http://schemas.microsoft.com/office/drawing/2014/main" id="{0823111E-A1B1-8046-B70A-000E2CE8F7DD}"/>
                </a:ext>
              </a:extLst>
            </p:cNvPr>
            <p:cNvSpPr/>
            <p:nvPr/>
          </p:nvSpPr>
          <p:spPr>
            <a:xfrm>
              <a:off x="7304559" y="4297072"/>
              <a:ext cx="70592" cy="94782"/>
            </a:xfrm>
            <a:custGeom>
              <a:avLst/>
              <a:gdLst/>
              <a:ahLst/>
              <a:cxnLst/>
              <a:rect l="l" t="t" r="r" b="b"/>
              <a:pathLst>
                <a:path w="705920" h="947817" extrusionOk="0">
                  <a:moveTo>
                    <a:pt x="352852" y="947818"/>
                  </a:moveTo>
                  <a:cubicBezTo>
                    <a:pt x="-335753" y="51620"/>
                    <a:pt x="162642" y="-272810"/>
                    <a:pt x="352852" y="252381"/>
                  </a:cubicBezTo>
                  <a:cubicBezTo>
                    <a:pt x="543863" y="-49564"/>
                    <a:pt x="1041456" y="855467"/>
                    <a:pt x="352852" y="94781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07994" y="720387"/>
            <a:ext cx="5307000" cy="8308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Menginstall nodemon supaya tidak perlu mematikan server ketika ingin melakukan perubahan</a:t>
            </a:r>
            <a:endParaRPr sz="2000"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95C07EA-F143-084C-5EB2-1A9E5F819B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7994" y="1780270"/>
            <a:ext cx="5190698" cy="903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7E8468-1802-0848-E05C-6A5854070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74" y="3220422"/>
            <a:ext cx="3469120" cy="1362666"/>
          </a:xfrm>
          <a:prstGeom prst="rect">
            <a:avLst/>
          </a:prstGeom>
        </p:spPr>
      </p:pic>
      <p:sp>
        <p:nvSpPr>
          <p:cNvPr id="9" name="Google Shape;124;p14">
            <a:extLst>
              <a:ext uri="{FF2B5EF4-FFF2-40B4-BE49-F238E27FC236}">
                <a16:creationId xmlns:a16="http://schemas.microsoft.com/office/drawing/2014/main" id="{548BDD88-88FC-F70E-768F-618336F8E44C}"/>
              </a:ext>
            </a:extLst>
          </p:cNvPr>
          <p:cNvSpPr txBox="1">
            <a:spLocks/>
          </p:cNvSpPr>
          <p:nvPr/>
        </p:nvSpPr>
        <p:spPr>
          <a:xfrm>
            <a:off x="807994" y="2842723"/>
            <a:ext cx="3279876" cy="254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arlow Light"/>
              <a:buChar char="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arlow Light"/>
              <a:buChar char="‧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arlow Light"/>
              <a:buChar char="‧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●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○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■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●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○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arlow Light"/>
              <a:buChar char="■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Dan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menambahkan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scriptbaru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di package.js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D2FDC-8854-467A-0287-0F38A9D01547}"/>
              </a:ext>
            </a:extLst>
          </p:cNvPr>
          <p:cNvSpPr/>
          <p:nvPr/>
        </p:nvSpPr>
        <p:spPr>
          <a:xfrm>
            <a:off x="1315844" y="4155688"/>
            <a:ext cx="1516566" cy="178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958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Membuat folder baru</a:t>
            </a:r>
            <a:endParaRPr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116C4E1-3166-34E4-4459-789D924068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97"/>
          <a:stretch/>
        </p:blipFill>
        <p:spPr>
          <a:xfrm>
            <a:off x="855299" y="1379523"/>
            <a:ext cx="3215393" cy="16907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8F5B95-99EB-777A-56DC-FF4310982E36}"/>
              </a:ext>
            </a:extLst>
          </p:cNvPr>
          <p:cNvSpPr/>
          <p:nvPr/>
        </p:nvSpPr>
        <p:spPr>
          <a:xfrm>
            <a:off x="959005" y="1598341"/>
            <a:ext cx="892097" cy="930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26886" y="851522"/>
            <a:ext cx="5464800" cy="595376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Menambahkan file server.js, dan menuliskan beberapa kode untuk konfigurasi</a:t>
            </a:r>
            <a:endParaRPr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68A2D0D-629E-6E78-AEDC-C43CEC4336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5185" y="1643140"/>
            <a:ext cx="4662456" cy="31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01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47573" y="790606"/>
            <a:ext cx="5307000" cy="66730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Mencoba untuk menjalankan server menggunakan terminal</a:t>
            </a:r>
            <a:endParaRPr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54EFC9A-7C81-3F94-26D6-532E34DA3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73" y="3316873"/>
            <a:ext cx="3314700" cy="942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FCA85C-6A34-7A50-461E-4B197972F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00" y="1726410"/>
            <a:ext cx="4744329" cy="285459"/>
          </a:xfrm>
          <a:prstGeom prst="rect">
            <a:avLst/>
          </a:prstGeom>
        </p:spPr>
      </p:pic>
      <p:sp>
        <p:nvSpPr>
          <p:cNvPr id="14" name="Google Shape;124;p14">
            <a:extLst>
              <a:ext uri="{FF2B5EF4-FFF2-40B4-BE49-F238E27FC236}">
                <a16:creationId xmlns:a16="http://schemas.microsoft.com/office/drawing/2014/main" id="{B8CD1480-CFC8-8ED9-BEB2-2CE2754AA6C6}"/>
              </a:ext>
            </a:extLst>
          </p:cNvPr>
          <p:cNvSpPr txBox="1">
            <a:spLocks/>
          </p:cNvSpPr>
          <p:nvPr/>
        </p:nvSpPr>
        <p:spPr>
          <a:xfrm>
            <a:off x="847573" y="2175812"/>
            <a:ext cx="3279876" cy="99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arlow Light"/>
              <a:buChar char="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arlow Light"/>
              <a:buChar char="‧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arlow Light"/>
              <a:buChar char="‧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●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○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■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●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○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arlow Light"/>
              <a:buChar char="■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Kemudian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buka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browser dan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ketikkan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http://localhost:8000</a:t>
            </a:r>
            <a:b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</a:br>
            <a:b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</a:b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Jika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berhasil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,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akan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muncul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tampilan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berikut</a:t>
            </a:r>
            <a:endParaRPr lang="en-US" sz="1400" b="1" dirty="0">
              <a:solidFill>
                <a:schemeClr val="accent6">
                  <a:lumMod val="25000"/>
                  <a:lumOff val="7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03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78020" y="839816"/>
            <a:ext cx="5307000" cy="6524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Menambahkan database.js untuk koneksi ke database</a:t>
            </a:r>
            <a:endParaRPr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3034F78-5390-7341-72A6-9D081C52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4610" y="3058754"/>
            <a:ext cx="4876800" cy="947291"/>
          </a:xfrm>
          <a:prstGeom prst="rect">
            <a:avLst/>
          </a:prstGeom>
        </p:spPr>
      </p:pic>
      <p:sp>
        <p:nvSpPr>
          <p:cNvPr id="8" name="Google Shape;124;p14">
            <a:extLst>
              <a:ext uri="{FF2B5EF4-FFF2-40B4-BE49-F238E27FC236}">
                <a16:creationId xmlns:a16="http://schemas.microsoft.com/office/drawing/2014/main" id="{11F8B8B9-A2A6-FA63-7F8A-1CCA77FD4FE9}"/>
              </a:ext>
            </a:extLst>
          </p:cNvPr>
          <p:cNvSpPr txBox="1">
            <a:spLocks/>
          </p:cNvSpPr>
          <p:nvPr/>
        </p:nvSpPr>
        <p:spPr>
          <a:xfrm>
            <a:off x="878020" y="1602531"/>
            <a:ext cx="3693980" cy="254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arlow Light"/>
              <a:buChar char="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arlow Light"/>
              <a:buChar char="‧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arlow Light"/>
              <a:buChar char="‧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●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○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■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●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○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arlow Light"/>
              <a:buChar char="■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Menambahkan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file database.js pada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direktori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berikut</a:t>
            </a:r>
            <a:endParaRPr lang="en-US" sz="1400" b="1" dirty="0">
              <a:solidFill>
                <a:schemeClr val="accent6">
                  <a:lumMod val="25000"/>
                  <a:lumOff val="7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D873BE-EECF-F4A4-872B-C3DD162E9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04" y="1961885"/>
            <a:ext cx="3223539" cy="640135"/>
          </a:xfrm>
          <a:prstGeom prst="rect">
            <a:avLst/>
          </a:prstGeom>
        </p:spPr>
      </p:pic>
      <p:sp>
        <p:nvSpPr>
          <p:cNvPr id="11" name="Google Shape;124;p14">
            <a:extLst>
              <a:ext uri="{FF2B5EF4-FFF2-40B4-BE49-F238E27FC236}">
                <a16:creationId xmlns:a16="http://schemas.microsoft.com/office/drawing/2014/main" id="{DFB4B478-12B7-D552-0E63-BA6FE06B0B2E}"/>
              </a:ext>
            </a:extLst>
          </p:cNvPr>
          <p:cNvSpPr txBox="1">
            <a:spLocks/>
          </p:cNvSpPr>
          <p:nvPr/>
        </p:nvSpPr>
        <p:spPr>
          <a:xfrm>
            <a:off x="874610" y="2679130"/>
            <a:ext cx="3693980" cy="254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arlow Light"/>
              <a:buChar char="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arlow Light"/>
              <a:buChar char="‧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arlow Light"/>
              <a:buChar char="‧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●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○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■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●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○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arlow Light"/>
              <a:buChar char="■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Serta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menulis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beberapa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kode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pada database.js</a:t>
            </a:r>
          </a:p>
        </p:txBody>
      </p:sp>
    </p:spTree>
    <p:extLst>
      <p:ext uri="{BB962C8B-B14F-4D97-AF65-F5344CB8AC3E}">
        <p14:creationId xmlns:p14="http://schemas.microsoft.com/office/powerpoint/2010/main" val="1685708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Menambahkan model</a:t>
            </a:r>
            <a:endParaRPr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399042" y="201762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00F611F-DC13-CAFE-D387-E0FA7DD6C8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8379" y="2955252"/>
            <a:ext cx="2571483" cy="1920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8B1143-42D4-ABF7-012F-DB15053CF8B3}"/>
              </a:ext>
            </a:extLst>
          </p:cNvPr>
          <p:cNvSpPr txBox="1"/>
          <p:nvPr/>
        </p:nvSpPr>
        <p:spPr>
          <a:xfrm>
            <a:off x="743007" y="136227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Menambahkan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file mahasiswaModel</a:t>
            </a:r>
            <a:r>
              <a:rPr lang="en-US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.js dan index.js 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pada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direktori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berikut</a:t>
            </a:r>
            <a:endParaRPr lang="en-US" sz="1400" b="1" dirty="0">
              <a:solidFill>
                <a:schemeClr val="accent6">
                  <a:lumMod val="25000"/>
                  <a:lumOff val="7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75E1DA-2D44-AD7C-BC3B-58C821278A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5110" y="1897080"/>
            <a:ext cx="1629624" cy="6996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6ECE81-45DA-4A32-2FA8-898D962064E3}"/>
              </a:ext>
            </a:extLst>
          </p:cNvPr>
          <p:cNvSpPr txBox="1"/>
          <p:nvPr/>
        </p:nvSpPr>
        <p:spPr>
          <a:xfrm>
            <a:off x="764269" y="26466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Isi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dari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mahasiswaModel.js dan index.js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CC1296-BF5A-F2CB-BBCF-015022C1C1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39469" y="2947747"/>
            <a:ext cx="2694511" cy="110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38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545986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Setting koneksi database pada server.js</a:t>
            </a:r>
            <a:endParaRPr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2A3201-31E6-B227-28A8-9DB00C517BBC}"/>
              </a:ext>
            </a:extLst>
          </p:cNvPr>
          <p:cNvSpPr txBox="1"/>
          <p:nvPr/>
        </p:nvSpPr>
        <p:spPr>
          <a:xfrm>
            <a:off x="855299" y="135622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Pada server.js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tambahkan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kode</a:t>
            </a:r>
            <a:r>
              <a:rPr lang="en-US" sz="1400" b="1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 Narrow" panose="020B0606020202030204" pitchFamily="34" charset="0"/>
              </a:rPr>
              <a:t>berikut</a:t>
            </a:r>
            <a:endParaRPr lang="en-US" sz="1400" b="1" dirty="0">
              <a:solidFill>
                <a:schemeClr val="accent6">
                  <a:lumMod val="25000"/>
                  <a:lumOff val="7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9E1E2-E4DB-9185-41EE-BCB26713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98" y="1715232"/>
            <a:ext cx="3714085" cy="28190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81BA4C-33C2-EC16-00AB-599102723949}"/>
              </a:ext>
            </a:extLst>
          </p:cNvPr>
          <p:cNvSpPr/>
          <p:nvPr/>
        </p:nvSpPr>
        <p:spPr>
          <a:xfrm>
            <a:off x="1115122" y="1968767"/>
            <a:ext cx="1813932" cy="181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229A3C-C854-D166-2E4B-9573B11D9564}"/>
              </a:ext>
            </a:extLst>
          </p:cNvPr>
          <p:cNvSpPr/>
          <p:nvPr/>
        </p:nvSpPr>
        <p:spPr>
          <a:xfrm>
            <a:off x="1115122" y="3349241"/>
            <a:ext cx="3448961" cy="1185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7006323"/>
      </p:ext>
    </p:extLst>
  </p:cSld>
  <p:clrMapOvr>
    <a:masterClrMapping/>
  </p:clrMapOvr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FFFFFF"/>
      </a:dk1>
      <a:lt1>
        <a:srgbClr val="0E0918"/>
      </a:lt1>
      <a:dk2>
        <a:srgbClr val="D1C8DA"/>
      </a:dk2>
      <a:lt2>
        <a:srgbClr val="8870A0"/>
      </a:lt2>
      <a:accent1>
        <a:srgbClr val="FF9E44"/>
      </a:accent1>
      <a:accent2>
        <a:srgbClr val="FF4093"/>
      </a:accent2>
      <a:accent3>
        <a:srgbClr val="C06EE2"/>
      </a:accent3>
      <a:accent4>
        <a:srgbClr val="5AA5DA"/>
      </a:accent4>
      <a:accent5>
        <a:srgbClr val="572D7E"/>
      </a:accent5>
      <a:accent6>
        <a:srgbClr val="0E091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1813</TotalTime>
  <Words>419</Words>
  <Application>Microsoft Office PowerPoint</Application>
  <PresentationFormat>On-screen Show (16:9)</PresentationFormat>
  <Paragraphs>55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Arial</vt:lpstr>
      <vt:lpstr>Arial Narrow</vt:lpstr>
      <vt:lpstr>Barlow Light</vt:lpstr>
      <vt:lpstr>Barlow</vt:lpstr>
      <vt:lpstr>Minola template</vt:lpstr>
      <vt:lpstr>PowerPoint Presentation</vt:lpstr>
      <vt:lpstr>Inisialisasi dengan npm init</vt:lpstr>
      <vt:lpstr>Menginstall nodemon supaya tidak perlu mematikan server ketika ingin melakukan perubahan</vt:lpstr>
      <vt:lpstr>Membuat folder baru</vt:lpstr>
      <vt:lpstr>Menambahkan file server.js, dan menuliskan beberapa kode untuk konfigurasi</vt:lpstr>
      <vt:lpstr>Mencoba untuk menjalankan server menggunakan terminal</vt:lpstr>
      <vt:lpstr>Menambahkan database.js untuk koneksi ke database</vt:lpstr>
      <vt:lpstr>Menambahkan model</vt:lpstr>
      <vt:lpstr>Setting koneksi database pada server.js</vt:lpstr>
      <vt:lpstr>Membuat controller</vt:lpstr>
      <vt:lpstr>Menambahkan route</vt:lpstr>
      <vt:lpstr>Mengubah server.js untuk pemanggilan route</vt:lpstr>
      <vt:lpstr>Menambahkan controller create pada car.controller</vt:lpstr>
      <vt:lpstr>Melakukan percobaan di postman</vt:lpstr>
      <vt:lpstr>Cek di MongoDB Compass untuk update datanya</vt:lpstr>
      <vt:lpstr>Mengubah route untuk show data</vt:lpstr>
      <vt:lpstr>Mengecek perubahan menggunakan postman</vt:lpstr>
      <vt:lpstr>Menghilangkan _id dan __v</vt:lpstr>
      <vt:lpstr>Mengecek data yang ada menggunakan postman</vt:lpstr>
      <vt:lpstr>Membuat route untuk show data berdasarkan id</vt:lpstr>
      <vt:lpstr>Cek perubahan menggunakan postman</vt:lpstr>
      <vt:lpstr>Membuat route untuk update data yang sudah ada</vt:lpstr>
      <vt:lpstr>Cek perubahan menggunakan postman</vt:lpstr>
      <vt:lpstr>Menambahkan route untuk delete data yang sudah ada</vt:lpstr>
      <vt:lpstr>Melakukan percobaan delete menggunakan postman</vt:lpstr>
      <vt:lpstr>Mengecek data tadi menggunakan postman</vt:lpstr>
      <vt:lpstr>Terima Kasih!!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Arief Satria</dc:creator>
  <cp:lastModifiedBy>Arief Satria</cp:lastModifiedBy>
  <cp:revision>82</cp:revision>
  <dcterms:modified xsi:type="dcterms:W3CDTF">2023-12-03T16:08:20Z</dcterms:modified>
</cp:coreProperties>
</file>